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762" userDrawn="1">
          <p15:clr>
            <a:srgbClr val="A4A3A4"/>
          </p15:clr>
        </p15:guide>
        <p15:guide id="2" orient="horz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7CD"/>
    <a:srgbClr val="C0C5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013946-3C30-4C14-B0C0-FD2C273ABB27}" v="29" dt="2024-04-02T10:14:29.0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658" autoAdjust="0"/>
  </p:normalViewPr>
  <p:slideViewPr>
    <p:cSldViewPr snapToGrid="0">
      <p:cViewPr>
        <p:scale>
          <a:sx n="100" d="100"/>
          <a:sy n="100" d="100"/>
        </p:scale>
        <p:origin x="864" y="-24"/>
      </p:cViewPr>
      <p:guideLst>
        <p:guide pos="4762"/>
        <p:guide orient="horz"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na Kemmer" userId="f045dce40d860139" providerId="LiveId" clId="{0BD955F1-E5F3-4C3E-9598-CB37C5B3449E}"/>
    <pc:docChg chg="undo redo custSel addSld modSld modMainMaster modNotesMaster">
      <pc:chgData name="Annina Kemmer" userId="f045dce40d860139" providerId="LiveId" clId="{0BD955F1-E5F3-4C3E-9598-CB37C5B3449E}" dt="2024-02-01T16:44:20.130" v="506" actId="1036"/>
      <pc:docMkLst>
        <pc:docMk/>
      </pc:docMkLst>
      <pc:sldChg chg="addSp delSp modSp new mod modNotes modNotesTx">
        <pc:chgData name="Annina Kemmer" userId="f045dce40d860139" providerId="LiveId" clId="{0BD955F1-E5F3-4C3E-9598-CB37C5B3449E}" dt="2024-02-01T16:44:20.130" v="506" actId="1036"/>
        <pc:sldMkLst>
          <pc:docMk/>
          <pc:sldMk cId="2425306534" sldId="256"/>
        </pc:sldMkLst>
        <pc:spChg chg="del">
          <ac:chgData name="Annina Kemmer" userId="f045dce40d860139" providerId="LiveId" clId="{0BD955F1-E5F3-4C3E-9598-CB37C5B3449E}" dt="2024-02-01T16:16:05.138" v="1" actId="478"/>
          <ac:spMkLst>
            <pc:docMk/>
            <pc:sldMk cId="2425306534" sldId="256"/>
            <ac:spMk id="2" creationId="{B702CBDD-9DF2-38B0-DA00-1719C3B6FCD7}"/>
          </ac:spMkLst>
        </pc:spChg>
        <pc:spChg chg="del">
          <ac:chgData name="Annina Kemmer" userId="f045dce40d860139" providerId="LiveId" clId="{0BD955F1-E5F3-4C3E-9598-CB37C5B3449E}" dt="2024-02-01T16:16:06.920" v="2" actId="478"/>
          <ac:spMkLst>
            <pc:docMk/>
            <pc:sldMk cId="2425306534" sldId="256"/>
            <ac:spMk id="3" creationId="{F3C03D9D-AA61-D955-2951-D8B4360F807D}"/>
          </ac:spMkLst>
        </pc:spChg>
        <pc:spChg chg="add mod">
          <ac:chgData name="Annina Kemmer" userId="f045dce40d860139" providerId="LiveId" clId="{0BD955F1-E5F3-4C3E-9598-CB37C5B3449E}" dt="2024-02-01T16:31:16.979" v="361" actId="1036"/>
          <ac:spMkLst>
            <pc:docMk/>
            <pc:sldMk cId="2425306534" sldId="256"/>
            <ac:spMk id="4" creationId="{422AB7E8-9A99-2A10-62D7-EF2305B46432}"/>
          </ac:spMkLst>
        </pc:spChg>
        <pc:spChg chg="add mod">
          <ac:chgData name="Annina Kemmer" userId="f045dce40d860139" providerId="LiveId" clId="{0BD955F1-E5F3-4C3E-9598-CB37C5B3449E}" dt="2024-02-01T16:31:44.409" v="370" actId="255"/>
          <ac:spMkLst>
            <pc:docMk/>
            <pc:sldMk cId="2425306534" sldId="256"/>
            <ac:spMk id="5" creationId="{423D8845-B332-8799-6CF3-D51339B9D54E}"/>
          </ac:spMkLst>
        </pc:spChg>
        <pc:spChg chg="add mod">
          <ac:chgData name="Annina Kemmer" userId="f045dce40d860139" providerId="LiveId" clId="{0BD955F1-E5F3-4C3E-9598-CB37C5B3449E}" dt="2024-02-01T16:31:56.304" v="371" actId="255"/>
          <ac:spMkLst>
            <pc:docMk/>
            <pc:sldMk cId="2425306534" sldId="256"/>
            <ac:spMk id="6" creationId="{01DF0976-B025-7F78-6D7D-B9BAB4C04D1F}"/>
          </ac:spMkLst>
        </pc:spChg>
        <pc:spChg chg="add mod ord">
          <ac:chgData name="Annina Kemmer" userId="f045dce40d860139" providerId="LiveId" clId="{0BD955F1-E5F3-4C3E-9598-CB37C5B3449E}" dt="2024-02-01T16:37:28.470" v="457" actId="1076"/>
          <ac:spMkLst>
            <pc:docMk/>
            <pc:sldMk cId="2425306534" sldId="256"/>
            <ac:spMk id="7" creationId="{AEE3605B-1AAE-3BE5-AFAE-C05E746AFBD8}"/>
          </ac:spMkLst>
        </pc:spChg>
        <pc:spChg chg="add mod ord">
          <ac:chgData name="Annina Kemmer" userId="f045dce40d860139" providerId="LiveId" clId="{0BD955F1-E5F3-4C3E-9598-CB37C5B3449E}" dt="2024-02-01T16:43:53.924" v="498" actId="1076"/>
          <ac:spMkLst>
            <pc:docMk/>
            <pc:sldMk cId="2425306534" sldId="256"/>
            <ac:spMk id="8" creationId="{CD140356-DCB6-773D-B71C-DB84D8165220}"/>
          </ac:spMkLst>
        </pc:spChg>
        <pc:spChg chg="add mod">
          <ac:chgData name="Annina Kemmer" userId="f045dce40d860139" providerId="LiveId" clId="{0BD955F1-E5F3-4C3E-9598-CB37C5B3449E}" dt="2024-02-01T16:44:12.635" v="500" actId="1076"/>
          <ac:spMkLst>
            <pc:docMk/>
            <pc:sldMk cId="2425306534" sldId="256"/>
            <ac:spMk id="9" creationId="{B32B9E8C-D80D-E924-64DC-657ABD120293}"/>
          </ac:spMkLst>
        </pc:spChg>
        <pc:spChg chg="add del mod">
          <ac:chgData name="Annina Kemmer" userId="f045dce40d860139" providerId="LiveId" clId="{0BD955F1-E5F3-4C3E-9598-CB37C5B3449E}" dt="2024-02-01T16:33:14.809" v="399" actId="478"/>
          <ac:spMkLst>
            <pc:docMk/>
            <pc:sldMk cId="2425306534" sldId="256"/>
            <ac:spMk id="11" creationId="{82EAEB7B-9A3E-3CA7-9EC7-2CA423137C5A}"/>
          </ac:spMkLst>
        </pc:spChg>
        <pc:spChg chg="add mod">
          <ac:chgData name="Annina Kemmer" userId="f045dce40d860139" providerId="LiveId" clId="{0BD955F1-E5F3-4C3E-9598-CB37C5B3449E}" dt="2024-02-01T16:38:07.008" v="461" actId="1076"/>
          <ac:spMkLst>
            <pc:docMk/>
            <pc:sldMk cId="2425306534" sldId="256"/>
            <ac:spMk id="13" creationId="{0BC0BD5B-5DE6-F46C-380D-4C4BC0DAD991}"/>
          </ac:spMkLst>
        </pc:spChg>
        <pc:spChg chg="add del mod">
          <ac:chgData name="Annina Kemmer" userId="f045dce40d860139" providerId="LiveId" clId="{0BD955F1-E5F3-4C3E-9598-CB37C5B3449E}" dt="2024-02-01T16:43:25.268" v="492" actId="478"/>
          <ac:spMkLst>
            <pc:docMk/>
            <pc:sldMk cId="2425306534" sldId="256"/>
            <ac:spMk id="15" creationId="{25752CB7-5880-4972-1960-7C343B0C4B6E}"/>
          </ac:spMkLst>
        </pc:spChg>
        <pc:picChg chg="add mod">
          <ac:chgData name="Annina Kemmer" userId="f045dce40d860139" providerId="LiveId" clId="{0BD955F1-E5F3-4C3E-9598-CB37C5B3449E}" dt="2024-02-01T16:44:20.130" v="506" actId="1036"/>
          <ac:picMkLst>
            <pc:docMk/>
            <pc:sldMk cId="2425306534" sldId="256"/>
            <ac:picMk id="10" creationId="{A8B766A5-EE32-CD72-6C5B-623A0E811D56}"/>
          </ac:picMkLst>
        </pc:picChg>
        <pc:picChg chg="add mod ord">
          <ac:chgData name="Annina Kemmer" userId="f045dce40d860139" providerId="LiveId" clId="{0BD955F1-E5F3-4C3E-9598-CB37C5B3449E}" dt="2024-02-01T16:37:06.429" v="454" actId="1076"/>
          <ac:picMkLst>
            <pc:docMk/>
            <pc:sldMk cId="2425306534" sldId="256"/>
            <ac:picMk id="12" creationId="{D223B4ED-B3B4-E3C3-D4D0-390C9B4F6585}"/>
          </ac:picMkLst>
        </pc:picChg>
        <pc:picChg chg="add mod">
          <ac:chgData name="Annina Kemmer" userId="f045dce40d860139" providerId="LiveId" clId="{0BD955F1-E5F3-4C3E-9598-CB37C5B3449E}" dt="2024-02-01T16:36:03.475" v="446" actId="1076"/>
          <ac:picMkLst>
            <pc:docMk/>
            <pc:sldMk cId="2425306534" sldId="256"/>
            <ac:picMk id="14" creationId="{609C7426-88F1-FA51-DB57-21E847738B40}"/>
          </ac:picMkLst>
        </pc:picChg>
      </pc:sldChg>
      <pc:sldMasterChg chg="modSp modSldLayout">
        <pc:chgData name="Annina Kemmer" userId="f045dce40d860139" providerId="LiveId" clId="{0BD955F1-E5F3-4C3E-9598-CB37C5B3449E}" dt="2024-02-01T16:30:01.003" v="352"/>
        <pc:sldMasterMkLst>
          <pc:docMk/>
          <pc:sldMasterMk cId="4242420067" sldId="2147483672"/>
        </pc:sldMasterMkLst>
        <pc:spChg chg="mod">
          <ac:chgData name="Annina Kemmer" userId="f045dce40d860139" providerId="LiveId" clId="{0BD955F1-E5F3-4C3E-9598-CB37C5B3449E}" dt="2024-02-01T16:30:01.003" v="352"/>
          <ac:spMkLst>
            <pc:docMk/>
            <pc:sldMasterMk cId="4242420067" sldId="2147483672"/>
            <ac:spMk id="2" creationId="{00000000-0000-0000-0000-000000000000}"/>
          </ac:spMkLst>
        </pc:spChg>
        <pc:spChg chg="mod">
          <ac:chgData name="Annina Kemmer" userId="f045dce40d860139" providerId="LiveId" clId="{0BD955F1-E5F3-4C3E-9598-CB37C5B3449E}" dt="2024-02-01T16:30:01.003" v="352"/>
          <ac:spMkLst>
            <pc:docMk/>
            <pc:sldMasterMk cId="4242420067" sldId="2147483672"/>
            <ac:spMk id="3" creationId="{00000000-0000-0000-0000-000000000000}"/>
          </ac:spMkLst>
        </pc:spChg>
        <pc:spChg chg="mod">
          <ac:chgData name="Annina Kemmer" userId="f045dce40d860139" providerId="LiveId" clId="{0BD955F1-E5F3-4C3E-9598-CB37C5B3449E}" dt="2024-02-01T16:30:01.003" v="352"/>
          <ac:spMkLst>
            <pc:docMk/>
            <pc:sldMasterMk cId="4242420067" sldId="2147483672"/>
            <ac:spMk id="4" creationId="{00000000-0000-0000-0000-000000000000}"/>
          </ac:spMkLst>
        </pc:spChg>
        <pc:spChg chg="mod">
          <ac:chgData name="Annina Kemmer" userId="f045dce40d860139" providerId="LiveId" clId="{0BD955F1-E5F3-4C3E-9598-CB37C5B3449E}" dt="2024-02-01T16:30:01.003" v="352"/>
          <ac:spMkLst>
            <pc:docMk/>
            <pc:sldMasterMk cId="4242420067" sldId="2147483672"/>
            <ac:spMk id="5" creationId="{00000000-0000-0000-0000-000000000000}"/>
          </ac:spMkLst>
        </pc:spChg>
        <pc:spChg chg="mod">
          <ac:chgData name="Annina Kemmer" userId="f045dce40d860139" providerId="LiveId" clId="{0BD955F1-E5F3-4C3E-9598-CB37C5B3449E}" dt="2024-02-01T16:30:01.003" v="352"/>
          <ac:spMkLst>
            <pc:docMk/>
            <pc:sldMasterMk cId="4242420067" sldId="2147483672"/>
            <ac:spMk id="6" creationId="{00000000-0000-0000-0000-000000000000}"/>
          </ac:spMkLst>
        </pc:spChg>
        <pc:sldLayoutChg chg="modSp">
          <pc:chgData name="Annina Kemmer" userId="f045dce40d860139" providerId="LiveId" clId="{0BD955F1-E5F3-4C3E-9598-CB37C5B3449E}" dt="2024-02-01T16:30:01.003" v="352"/>
          <pc:sldLayoutMkLst>
            <pc:docMk/>
            <pc:sldMasterMk cId="4242420067" sldId="2147483672"/>
            <pc:sldLayoutMk cId="2463372760" sldId="2147483673"/>
          </pc:sldLayoutMkLst>
          <pc:spChg chg="mod">
            <ac:chgData name="Annina Kemmer" userId="f045dce40d860139" providerId="LiveId" clId="{0BD955F1-E5F3-4C3E-9598-CB37C5B3449E}" dt="2024-02-01T16:30:01.003" v="352"/>
            <ac:spMkLst>
              <pc:docMk/>
              <pc:sldMasterMk cId="4242420067" sldId="2147483672"/>
              <pc:sldLayoutMk cId="2463372760" sldId="2147483673"/>
              <ac:spMk id="2" creationId="{00000000-0000-0000-0000-000000000000}"/>
            </ac:spMkLst>
          </pc:spChg>
          <pc:spChg chg="mod">
            <ac:chgData name="Annina Kemmer" userId="f045dce40d860139" providerId="LiveId" clId="{0BD955F1-E5F3-4C3E-9598-CB37C5B3449E}" dt="2024-02-01T16:30:01.003" v="352"/>
            <ac:spMkLst>
              <pc:docMk/>
              <pc:sldMasterMk cId="4242420067" sldId="2147483672"/>
              <pc:sldLayoutMk cId="2463372760" sldId="2147483673"/>
              <ac:spMk id="3" creationId="{00000000-0000-0000-0000-000000000000}"/>
            </ac:spMkLst>
          </pc:spChg>
        </pc:sldLayoutChg>
        <pc:sldLayoutChg chg="modSp">
          <pc:chgData name="Annina Kemmer" userId="f045dce40d860139" providerId="LiveId" clId="{0BD955F1-E5F3-4C3E-9598-CB37C5B3449E}" dt="2024-02-01T16:30:01.003" v="352"/>
          <pc:sldLayoutMkLst>
            <pc:docMk/>
            <pc:sldMasterMk cId="4242420067" sldId="2147483672"/>
            <pc:sldLayoutMk cId="3362449268" sldId="2147483675"/>
          </pc:sldLayoutMkLst>
          <pc:spChg chg="mod">
            <ac:chgData name="Annina Kemmer" userId="f045dce40d860139" providerId="LiveId" clId="{0BD955F1-E5F3-4C3E-9598-CB37C5B3449E}" dt="2024-02-01T16:30:01.003" v="352"/>
            <ac:spMkLst>
              <pc:docMk/>
              <pc:sldMasterMk cId="4242420067" sldId="2147483672"/>
              <pc:sldLayoutMk cId="3362449268" sldId="2147483675"/>
              <ac:spMk id="2" creationId="{00000000-0000-0000-0000-000000000000}"/>
            </ac:spMkLst>
          </pc:spChg>
          <pc:spChg chg="mod">
            <ac:chgData name="Annina Kemmer" userId="f045dce40d860139" providerId="LiveId" clId="{0BD955F1-E5F3-4C3E-9598-CB37C5B3449E}" dt="2024-02-01T16:30:01.003" v="352"/>
            <ac:spMkLst>
              <pc:docMk/>
              <pc:sldMasterMk cId="4242420067" sldId="2147483672"/>
              <pc:sldLayoutMk cId="3362449268" sldId="2147483675"/>
              <ac:spMk id="3" creationId="{00000000-0000-0000-0000-000000000000}"/>
            </ac:spMkLst>
          </pc:spChg>
        </pc:sldLayoutChg>
        <pc:sldLayoutChg chg="modSp">
          <pc:chgData name="Annina Kemmer" userId="f045dce40d860139" providerId="LiveId" clId="{0BD955F1-E5F3-4C3E-9598-CB37C5B3449E}" dt="2024-02-01T16:30:01.003" v="352"/>
          <pc:sldLayoutMkLst>
            <pc:docMk/>
            <pc:sldMasterMk cId="4242420067" sldId="2147483672"/>
            <pc:sldLayoutMk cId="1543370277" sldId="2147483676"/>
          </pc:sldLayoutMkLst>
          <pc:spChg chg="mod">
            <ac:chgData name="Annina Kemmer" userId="f045dce40d860139" providerId="LiveId" clId="{0BD955F1-E5F3-4C3E-9598-CB37C5B3449E}" dt="2024-02-01T16:30:01.003" v="352"/>
            <ac:spMkLst>
              <pc:docMk/>
              <pc:sldMasterMk cId="4242420067" sldId="2147483672"/>
              <pc:sldLayoutMk cId="1543370277" sldId="2147483676"/>
              <ac:spMk id="3" creationId="{00000000-0000-0000-0000-000000000000}"/>
            </ac:spMkLst>
          </pc:spChg>
          <pc:spChg chg="mod">
            <ac:chgData name="Annina Kemmer" userId="f045dce40d860139" providerId="LiveId" clId="{0BD955F1-E5F3-4C3E-9598-CB37C5B3449E}" dt="2024-02-01T16:30:01.003" v="352"/>
            <ac:spMkLst>
              <pc:docMk/>
              <pc:sldMasterMk cId="4242420067" sldId="2147483672"/>
              <pc:sldLayoutMk cId="1543370277" sldId="2147483676"/>
              <ac:spMk id="4" creationId="{00000000-0000-0000-0000-000000000000}"/>
            </ac:spMkLst>
          </pc:spChg>
        </pc:sldLayoutChg>
        <pc:sldLayoutChg chg="modSp">
          <pc:chgData name="Annina Kemmer" userId="f045dce40d860139" providerId="LiveId" clId="{0BD955F1-E5F3-4C3E-9598-CB37C5B3449E}" dt="2024-02-01T16:30:01.003" v="352"/>
          <pc:sldLayoutMkLst>
            <pc:docMk/>
            <pc:sldMasterMk cId="4242420067" sldId="2147483672"/>
            <pc:sldLayoutMk cId="3097407055" sldId="2147483677"/>
          </pc:sldLayoutMkLst>
          <pc:spChg chg="mod">
            <ac:chgData name="Annina Kemmer" userId="f045dce40d860139" providerId="LiveId" clId="{0BD955F1-E5F3-4C3E-9598-CB37C5B3449E}" dt="2024-02-01T16:30:01.003" v="352"/>
            <ac:spMkLst>
              <pc:docMk/>
              <pc:sldMasterMk cId="4242420067" sldId="2147483672"/>
              <pc:sldLayoutMk cId="3097407055" sldId="2147483677"/>
              <ac:spMk id="2" creationId="{00000000-0000-0000-0000-000000000000}"/>
            </ac:spMkLst>
          </pc:spChg>
          <pc:spChg chg="mod">
            <ac:chgData name="Annina Kemmer" userId="f045dce40d860139" providerId="LiveId" clId="{0BD955F1-E5F3-4C3E-9598-CB37C5B3449E}" dt="2024-02-01T16:30:01.003" v="352"/>
            <ac:spMkLst>
              <pc:docMk/>
              <pc:sldMasterMk cId="4242420067" sldId="2147483672"/>
              <pc:sldLayoutMk cId="3097407055" sldId="2147483677"/>
              <ac:spMk id="3" creationId="{00000000-0000-0000-0000-000000000000}"/>
            </ac:spMkLst>
          </pc:spChg>
          <pc:spChg chg="mod">
            <ac:chgData name="Annina Kemmer" userId="f045dce40d860139" providerId="LiveId" clId="{0BD955F1-E5F3-4C3E-9598-CB37C5B3449E}" dt="2024-02-01T16:30:01.003" v="352"/>
            <ac:spMkLst>
              <pc:docMk/>
              <pc:sldMasterMk cId="4242420067" sldId="2147483672"/>
              <pc:sldLayoutMk cId="3097407055" sldId="2147483677"/>
              <ac:spMk id="4" creationId="{00000000-0000-0000-0000-000000000000}"/>
            </ac:spMkLst>
          </pc:spChg>
          <pc:spChg chg="mod">
            <ac:chgData name="Annina Kemmer" userId="f045dce40d860139" providerId="LiveId" clId="{0BD955F1-E5F3-4C3E-9598-CB37C5B3449E}" dt="2024-02-01T16:30:01.003" v="352"/>
            <ac:spMkLst>
              <pc:docMk/>
              <pc:sldMasterMk cId="4242420067" sldId="2147483672"/>
              <pc:sldLayoutMk cId="3097407055" sldId="2147483677"/>
              <ac:spMk id="5" creationId="{00000000-0000-0000-0000-000000000000}"/>
            </ac:spMkLst>
          </pc:spChg>
          <pc:spChg chg="mod">
            <ac:chgData name="Annina Kemmer" userId="f045dce40d860139" providerId="LiveId" clId="{0BD955F1-E5F3-4C3E-9598-CB37C5B3449E}" dt="2024-02-01T16:30:01.003" v="352"/>
            <ac:spMkLst>
              <pc:docMk/>
              <pc:sldMasterMk cId="4242420067" sldId="2147483672"/>
              <pc:sldLayoutMk cId="3097407055" sldId="2147483677"/>
              <ac:spMk id="6" creationId="{00000000-0000-0000-0000-000000000000}"/>
            </ac:spMkLst>
          </pc:spChg>
        </pc:sldLayoutChg>
        <pc:sldLayoutChg chg="modSp">
          <pc:chgData name="Annina Kemmer" userId="f045dce40d860139" providerId="LiveId" clId="{0BD955F1-E5F3-4C3E-9598-CB37C5B3449E}" dt="2024-02-01T16:30:01.003" v="352"/>
          <pc:sldLayoutMkLst>
            <pc:docMk/>
            <pc:sldMasterMk cId="4242420067" sldId="2147483672"/>
            <pc:sldLayoutMk cId="731278983" sldId="2147483680"/>
          </pc:sldLayoutMkLst>
          <pc:spChg chg="mod">
            <ac:chgData name="Annina Kemmer" userId="f045dce40d860139" providerId="LiveId" clId="{0BD955F1-E5F3-4C3E-9598-CB37C5B3449E}" dt="2024-02-01T16:30:01.003" v="352"/>
            <ac:spMkLst>
              <pc:docMk/>
              <pc:sldMasterMk cId="4242420067" sldId="2147483672"/>
              <pc:sldLayoutMk cId="731278983" sldId="2147483680"/>
              <ac:spMk id="2" creationId="{00000000-0000-0000-0000-000000000000}"/>
            </ac:spMkLst>
          </pc:spChg>
          <pc:spChg chg="mod">
            <ac:chgData name="Annina Kemmer" userId="f045dce40d860139" providerId="LiveId" clId="{0BD955F1-E5F3-4C3E-9598-CB37C5B3449E}" dt="2024-02-01T16:30:01.003" v="352"/>
            <ac:spMkLst>
              <pc:docMk/>
              <pc:sldMasterMk cId="4242420067" sldId="2147483672"/>
              <pc:sldLayoutMk cId="731278983" sldId="2147483680"/>
              <ac:spMk id="3" creationId="{00000000-0000-0000-0000-000000000000}"/>
            </ac:spMkLst>
          </pc:spChg>
          <pc:spChg chg="mod">
            <ac:chgData name="Annina Kemmer" userId="f045dce40d860139" providerId="LiveId" clId="{0BD955F1-E5F3-4C3E-9598-CB37C5B3449E}" dt="2024-02-01T16:30:01.003" v="352"/>
            <ac:spMkLst>
              <pc:docMk/>
              <pc:sldMasterMk cId="4242420067" sldId="2147483672"/>
              <pc:sldLayoutMk cId="731278983" sldId="2147483680"/>
              <ac:spMk id="4" creationId="{00000000-0000-0000-0000-000000000000}"/>
            </ac:spMkLst>
          </pc:spChg>
        </pc:sldLayoutChg>
        <pc:sldLayoutChg chg="modSp">
          <pc:chgData name="Annina Kemmer" userId="f045dce40d860139" providerId="LiveId" clId="{0BD955F1-E5F3-4C3E-9598-CB37C5B3449E}" dt="2024-02-01T16:30:01.003" v="352"/>
          <pc:sldLayoutMkLst>
            <pc:docMk/>
            <pc:sldMasterMk cId="4242420067" sldId="2147483672"/>
            <pc:sldLayoutMk cId="2286515777" sldId="2147483681"/>
          </pc:sldLayoutMkLst>
          <pc:spChg chg="mod">
            <ac:chgData name="Annina Kemmer" userId="f045dce40d860139" providerId="LiveId" clId="{0BD955F1-E5F3-4C3E-9598-CB37C5B3449E}" dt="2024-02-01T16:30:01.003" v="352"/>
            <ac:spMkLst>
              <pc:docMk/>
              <pc:sldMasterMk cId="4242420067" sldId="2147483672"/>
              <pc:sldLayoutMk cId="2286515777" sldId="2147483681"/>
              <ac:spMk id="2" creationId="{00000000-0000-0000-0000-000000000000}"/>
            </ac:spMkLst>
          </pc:spChg>
          <pc:spChg chg="mod">
            <ac:chgData name="Annina Kemmer" userId="f045dce40d860139" providerId="LiveId" clId="{0BD955F1-E5F3-4C3E-9598-CB37C5B3449E}" dt="2024-02-01T16:30:01.003" v="352"/>
            <ac:spMkLst>
              <pc:docMk/>
              <pc:sldMasterMk cId="4242420067" sldId="2147483672"/>
              <pc:sldLayoutMk cId="2286515777" sldId="2147483681"/>
              <ac:spMk id="3" creationId="{00000000-0000-0000-0000-000000000000}"/>
            </ac:spMkLst>
          </pc:spChg>
          <pc:spChg chg="mod">
            <ac:chgData name="Annina Kemmer" userId="f045dce40d860139" providerId="LiveId" clId="{0BD955F1-E5F3-4C3E-9598-CB37C5B3449E}" dt="2024-02-01T16:30:01.003" v="352"/>
            <ac:spMkLst>
              <pc:docMk/>
              <pc:sldMasterMk cId="4242420067" sldId="2147483672"/>
              <pc:sldLayoutMk cId="2286515777" sldId="2147483681"/>
              <ac:spMk id="4" creationId="{00000000-0000-0000-0000-000000000000}"/>
            </ac:spMkLst>
          </pc:spChg>
        </pc:sldLayoutChg>
        <pc:sldLayoutChg chg="modSp">
          <pc:chgData name="Annina Kemmer" userId="f045dce40d860139" providerId="LiveId" clId="{0BD955F1-E5F3-4C3E-9598-CB37C5B3449E}" dt="2024-02-01T16:30:01.003" v="352"/>
          <pc:sldLayoutMkLst>
            <pc:docMk/>
            <pc:sldMasterMk cId="4242420067" sldId="2147483672"/>
            <pc:sldLayoutMk cId="1077594114" sldId="2147483683"/>
          </pc:sldLayoutMkLst>
          <pc:spChg chg="mod">
            <ac:chgData name="Annina Kemmer" userId="f045dce40d860139" providerId="LiveId" clId="{0BD955F1-E5F3-4C3E-9598-CB37C5B3449E}" dt="2024-02-01T16:30:01.003" v="352"/>
            <ac:spMkLst>
              <pc:docMk/>
              <pc:sldMasterMk cId="4242420067" sldId="2147483672"/>
              <pc:sldLayoutMk cId="1077594114" sldId="2147483683"/>
              <ac:spMk id="2" creationId="{00000000-0000-0000-0000-000000000000}"/>
            </ac:spMkLst>
          </pc:spChg>
          <pc:spChg chg="mod">
            <ac:chgData name="Annina Kemmer" userId="f045dce40d860139" providerId="LiveId" clId="{0BD955F1-E5F3-4C3E-9598-CB37C5B3449E}" dt="2024-02-01T16:30:01.003" v="352"/>
            <ac:spMkLst>
              <pc:docMk/>
              <pc:sldMasterMk cId="4242420067" sldId="2147483672"/>
              <pc:sldLayoutMk cId="1077594114" sldId="2147483683"/>
              <ac:spMk id="3" creationId="{00000000-0000-0000-0000-000000000000}"/>
            </ac:spMkLst>
          </pc:spChg>
        </pc:sldLayoutChg>
      </pc:sldMasterChg>
    </pc:docChg>
  </pc:docChgLst>
  <pc:docChgLst>
    <pc:chgData name="Annina Kemmer" userId="f045dce40d860139" providerId="LiveId" clId="{C3013946-3C30-4C14-B0C0-FD2C273ABB27}"/>
    <pc:docChg chg="undo custSel addSld delSld modSld">
      <pc:chgData name="Annina Kemmer" userId="f045dce40d860139" providerId="LiveId" clId="{C3013946-3C30-4C14-B0C0-FD2C273ABB27}" dt="2024-04-02T10:22:37.986" v="941" actId="20577"/>
      <pc:docMkLst>
        <pc:docMk/>
      </pc:docMkLst>
      <pc:sldChg chg="addSp delSp modSp mod modNotesTx">
        <pc:chgData name="Annina Kemmer" userId="f045dce40d860139" providerId="LiveId" clId="{C3013946-3C30-4C14-B0C0-FD2C273ABB27}" dt="2024-04-02T10:22:37.986" v="941" actId="20577"/>
        <pc:sldMkLst>
          <pc:docMk/>
          <pc:sldMk cId="2425306534" sldId="256"/>
        </pc:sldMkLst>
        <pc:spChg chg="add del mod topLvl">
          <ac:chgData name="Annina Kemmer" userId="f045dce40d860139" providerId="LiveId" clId="{C3013946-3C30-4C14-B0C0-FD2C273ABB27}" dt="2024-04-02T10:07:11.803" v="247" actId="478"/>
          <ac:spMkLst>
            <pc:docMk/>
            <pc:sldMk cId="2425306534" sldId="256"/>
            <ac:spMk id="3" creationId="{55F7D903-9304-A0B6-8611-FD77347268EF}"/>
          </ac:spMkLst>
        </pc:spChg>
        <pc:spChg chg="del mod topLvl">
          <ac:chgData name="Annina Kemmer" userId="f045dce40d860139" providerId="LiveId" clId="{C3013946-3C30-4C14-B0C0-FD2C273ABB27}" dt="2024-04-02T09:53:36.572" v="140" actId="478"/>
          <ac:spMkLst>
            <pc:docMk/>
            <pc:sldMk cId="2425306534" sldId="256"/>
            <ac:spMk id="4" creationId="{422AB7E8-9A99-2A10-62D7-EF2305B46432}"/>
          </ac:spMkLst>
        </pc:spChg>
        <pc:spChg chg="mod topLvl">
          <ac:chgData name="Annina Kemmer" userId="f045dce40d860139" providerId="LiveId" clId="{C3013946-3C30-4C14-B0C0-FD2C273ABB27}" dt="2024-04-02T10:18:05.053" v="381" actId="20577"/>
          <ac:spMkLst>
            <pc:docMk/>
            <pc:sldMk cId="2425306534" sldId="256"/>
            <ac:spMk id="5" creationId="{423D8845-B332-8799-6CF3-D51339B9D54E}"/>
          </ac:spMkLst>
        </pc:spChg>
        <pc:spChg chg="mod topLvl">
          <ac:chgData name="Annina Kemmer" userId="f045dce40d860139" providerId="LiveId" clId="{C3013946-3C30-4C14-B0C0-FD2C273ABB27}" dt="2024-04-02T10:13:34.787" v="310" actId="404"/>
          <ac:spMkLst>
            <pc:docMk/>
            <pc:sldMk cId="2425306534" sldId="256"/>
            <ac:spMk id="6" creationId="{01DF0976-B025-7F78-6D7D-B9BAB4C04D1F}"/>
          </ac:spMkLst>
        </pc:spChg>
        <pc:spChg chg="mod topLvl">
          <ac:chgData name="Annina Kemmer" userId="f045dce40d860139" providerId="LiveId" clId="{C3013946-3C30-4C14-B0C0-FD2C273ABB27}" dt="2024-04-02T10:15:57.696" v="330" actId="14100"/>
          <ac:spMkLst>
            <pc:docMk/>
            <pc:sldMk cId="2425306534" sldId="256"/>
            <ac:spMk id="7" creationId="{AEE3605B-1AAE-3BE5-AFAE-C05E746AFBD8}"/>
          </ac:spMkLst>
        </pc:spChg>
        <pc:spChg chg="mod topLvl">
          <ac:chgData name="Annina Kemmer" userId="f045dce40d860139" providerId="LiveId" clId="{C3013946-3C30-4C14-B0C0-FD2C273ABB27}" dt="2024-04-02T10:15:45.921" v="329" actId="14100"/>
          <ac:spMkLst>
            <pc:docMk/>
            <pc:sldMk cId="2425306534" sldId="256"/>
            <ac:spMk id="8" creationId="{CD140356-DCB6-773D-B71C-DB84D8165220}"/>
          </ac:spMkLst>
        </pc:spChg>
        <pc:spChg chg="mod topLvl">
          <ac:chgData name="Annina Kemmer" userId="f045dce40d860139" providerId="LiveId" clId="{C3013946-3C30-4C14-B0C0-FD2C273ABB27}" dt="2024-04-02T10:15:18.408" v="324" actId="255"/>
          <ac:spMkLst>
            <pc:docMk/>
            <pc:sldMk cId="2425306534" sldId="256"/>
            <ac:spMk id="9" creationId="{B32B9E8C-D80D-E924-64DC-657ABD120293}"/>
          </ac:spMkLst>
        </pc:spChg>
        <pc:spChg chg="add del mod topLvl">
          <ac:chgData name="Annina Kemmer" userId="f045dce40d860139" providerId="LiveId" clId="{C3013946-3C30-4C14-B0C0-FD2C273ABB27}" dt="2024-04-02T10:07:11.803" v="247" actId="478"/>
          <ac:spMkLst>
            <pc:docMk/>
            <pc:sldMk cId="2425306534" sldId="256"/>
            <ac:spMk id="11" creationId="{FDBEECB2-F6F9-BD08-A30E-AE8E78353BFF}"/>
          </ac:spMkLst>
        </pc:spChg>
        <pc:spChg chg="del mod topLvl">
          <ac:chgData name="Annina Kemmer" userId="f045dce40d860139" providerId="LiveId" clId="{C3013946-3C30-4C14-B0C0-FD2C273ABB27}" dt="2024-04-02T10:13:58.586" v="314"/>
          <ac:spMkLst>
            <pc:docMk/>
            <pc:sldMk cId="2425306534" sldId="256"/>
            <ac:spMk id="13" creationId="{0BC0BD5B-5DE6-F46C-380D-4C4BC0DAD991}"/>
          </ac:spMkLst>
        </pc:spChg>
        <pc:spChg chg="add mod ord topLvl">
          <ac:chgData name="Annina Kemmer" userId="f045dce40d860139" providerId="LiveId" clId="{C3013946-3C30-4C14-B0C0-FD2C273ABB27}" dt="2024-04-02T10:16:05.615" v="332" actId="14100"/>
          <ac:spMkLst>
            <pc:docMk/>
            <pc:sldMk cId="2425306534" sldId="256"/>
            <ac:spMk id="15" creationId="{DD923848-C501-EFEC-66D3-0B28E092BDDA}"/>
          </ac:spMkLst>
        </pc:spChg>
        <pc:spChg chg="add del mod ord topLvl">
          <ac:chgData name="Annina Kemmer" userId="f045dce40d860139" providerId="LiveId" clId="{C3013946-3C30-4C14-B0C0-FD2C273ABB27}" dt="2024-04-02T10:07:11.803" v="247" actId="478"/>
          <ac:spMkLst>
            <pc:docMk/>
            <pc:sldMk cId="2425306534" sldId="256"/>
            <ac:spMk id="16" creationId="{8D8632F2-C821-E71F-0CFC-3264F952A1BB}"/>
          </ac:spMkLst>
        </pc:spChg>
        <pc:spChg chg="mod">
          <ac:chgData name="Annina Kemmer" userId="f045dce40d860139" providerId="LiveId" clId="{C3013946-3C30-4C14-B0C0-FD2C273ABB27}" dt="2024-04-02T09:46:28.048" v="117"/>
          <ac:spMkLst>
            <pc:docMk/>
            <pc:sldMk cId="2425306534" sldId="256"/>
            <ac:spMk id="22" creationId="{38AA6E6A-47B7-ED6C-D904-ACBEEC8E08CD}"/>
          </ac:spMkLst>
        </pc:spChg>
        <pc:spChg chg="mod">
          <ac:chgData name="Annina Kemmer" userId="f045dce40d860139" providerId="LiveId" clId="{C3013946-3C30-4C14-B0C0-FD2C273ABB27}" dt="2024-04-02T09:46:28.048" v="117"/>
          <ac:spMkLst>
            <pc:docMk/>
            <pc:sldMk cId="2425306534" sldId="256"/>
            <ac:spMk id="23" creationId="{8454A224-E06D-8639-E264-A18A139065F6}"/>
          </ac:spMkLst>
        </pc:spChg>
        <pc:spChg chg="mod">
          <ac:chgData name="Annina Kemmer" userId="f045dce40d860139" providerId="LiveId" clId="{C3013946-3C30-4C14-B0C0-FD2C273ABB27}" dt="2024-04-02T09:46:28.048" v="117"/>
          <ac:spMkLst>
            <pc:docMk/>
            <pc:sldMk cId="2425306534" sldId="256"/>
            <ac:spMk id="24" creationId="{A8E2F5D6-26AE-9456-6168-E1A735702DEE}"/>
          </ac:spMkLst>
        </pc:spChg>
        <pc:spChg chg="add mod ord">
          <ac:chgData name="Annina Kemmer" userId="f045dce40d860139" providerId="LiveId" clId="{C3013946-3C30-4C14-B0C0-FD2C273ABB27}" dt="2024-04-02T10:18:28.398" v="384" actId="14100"/>
          <ac:spMkLst>
            <pc:docMk/>
            <pc:sldMk cId="2425306534" sldId="256"/>
            <ac:spMk id="25" creationId="{A983BD40-F791-40E2-5829-69617DD89A10}"/>
          </ac:spMkLst>
        </pc:spChg>
        <pc:spChg chg="add mod ord">
          <ac:chgData name="Annina Kemmer" userId="f045dce40d860139" providerId="LiveId" clId="{C3013946-3C30-4C14-B0C0-FD2C273ABB27}" dt="2024-04-02T10:17:25.444" v="351" actId="14100"/>
          <ac:spMkLst>
            <pc:docMk/>
            <pc:sldMk cId="2425306534" sldId="256"/>
            <ac:spMk id="49" creationId="{18BA19F8-A194-690D-C9FE-CBB9CEA0E240}"/>
          </ac:spMkLst>
        </pc:spChg>
        <pc:spChg chg="add mod ord">
          <ac:chgData name="Annina Kemmer" userId="f045dce40d860139" providerId="LiveId" clId="{C3013946-3C30-4C14-B0C0-FD2C273ABB27}" dt="2024-04-02T10:17:28.418" v="352" actId="14100"/>
          <ac:spMkLst>
            <pc:docMk/>
            <pc:sldMk cId="2425306534" sldId="256"/>
            <ac:spMk id="50" creationId="{0B3CC955-7289-FE66-0FB8-CEFC0082B56D}"/>
          </ac:spMkLst>
        </pc:spChg>
        <pc:spChg chg="add mod">
          <ac:chgData name="Annina Kemmer" userId="f045dce40d860139" providerId="LiveId" clId="{C3013946-3C30-4C14-B0C0-FD2C273ABB27}" dt="2024-04-02T10:10:44.301" v="294" actId="403"/>
          <ac:spMkLst>
            <pc:docMk/>
            <pc:sldMk cId="2425306534" sldId="256"/>
            <ac:spMk id="54" creationId="{70081ECE-1F57-8BB0-1261-0B99373EDF4D}"/>
          </ac:spMkLst>
        </pc:spChg>
        <pc:spChg chg="add mod ord">
          <ac:chgData name="Annina Kemmer" userId="f045dce40d860139" providerId="LiveId" clId="{C3013946-3C30-4C14-B0C0-FD2C273ABB27}" dt="2024-04-02T10:17:36.100" v="353" actId="14100"/>
          <ac:spMkLst>
            <pc:docMk/>
            <pc:sldMk cId="2425306534" sldId="256"/>
            <ac:spMk id="55" creationId="{9B4B17D9-1998-22FC-7CD0-BD27791BD41E}"/>
          </ac:spMkLst>
        </pc:spChg>
        <pc:grpChg chg="add del mod">
          <ac:chgData name="Annina Kemmer" userId="f045dce40d860139" providerId="LiveId" clId="{C3013946-3C30-4C14-B0C0-FD2C273ABB27}" dt="2024-04-02T09:41:40.744" v="84" actId="165"/>
          <ac:grpSpMkLst>
            <pc:docMk/>
            <pc:sldMk cId="2425306534" sldId="256"/>
            <ac:grpSpMk id="2" creationId="{8330EFFB-2676-F285-A847-A0E95D087FCB}"/>
          </ac:grpSpMkLst>
        </pc:grpChg>
        <pc:grpChg chg="add del mod ord">
          <ac:chgData name="Annina Kemmer" userId="f045dce40d860139" providerId="LiveId" clId="{C3013946-3C30-4C14-B0C0-FD2C273ABB27}" dt="2024-04-02T09:53:25.440" v="138" actId="165"/>
          <ac:grpSpMkLst>
            <pc:docMk/>
            <pc:sldMk cId="2425306534" sldId="256"/>
            <ac:grpSpMk id="17" creationId="{68F0172B-EFCE-0EB5-526E-2250BD0DD07D}"/>
          </ac:grpSpMkLst>
        </pc:grpChg>
        <pc:grpChg chg="add del mod ord">
          <ac:chgData name="Annina Kemmer" userId="f045dce40d860139" providerId="LiveId" clId="{C3013946-3C30-4C14-B0C0-FD2C273ABB27}" dt="2024-04-02T10:07:10.288" v="246" actId="165"/>
          <ac:grpSpMkLst>
            <pc:docMk/>
            <pc:sldMk cId="2425306534" sldId="256"/>
            <ac:grpSpMk id="18" creationId="{B3058074-F942-CB7F-19C2-69A75E881FA2}"/>
          </ac:grpSpMkLst>
        </pc:grpChg>
        <pc:grpChg chg="add del mod">
          <ac:chgData name="Annina Kemmer" userId="f045dce40d860139" providerId="LiveId" clId="{C3013946-3C30-4C14-B0C0-FD2C273ABB27}" dt="2024-04-02T09:46:30.256" v="118" actId="478"/>
          <ac:grpSpMkLst>
            <pc:docMk/>
            <pc:sldMk cId="2425306534" sldId="256"/>
            <ac:grpSpMk id="21" creationId="{FEBA22A0-66C0-7C4D-C186-911D0A5D7CA0}"/>
          </ac:grpSpMkLst>
        </pc:grpChg>
        <pc:grpChg chg="add mod">
          <ac:chgData name="Annina Kemmer" userId="f045dce40d860139" providerId="LiveId" clId="{C3013946-3C30-4C14-B0C0-FD2C273ABB27}" dt="2024-04-02T09:53:47.412" v="142" actId="1076"/>
          <ac:grpSpMkLst>
            <pc:docMk/>
            <pc:sldMk cId="2425306534" sldId="256"/>
            <ac:grpSpMk id="26" creationId="{29111A22-7951-C8FC-6083-548A1C3BBBAE}"/>
          </ac:grpSpMkLst>
        </pc:grpChg>
        <pc:grpChg chg="add mod">
          <ac:chgData name="Annina Kemmer" userId="f045dce40d860139" providerId="LiveId" clId="{C3013946-3C30-4C14-B0C0-FD2C273ABB27}" dt="2024-04-02T10:00:31.152" v="201" actId="164"/>
          <ac:grpSpMkLst>
            <pc:docMk/>
            <pc:sldMk cId="2425306534" sldId="256"/>
            <ac:grpSpMk id="37" creationId="{3CB5E251-62E3-911A-F4B6-9543D83913C9}"/>
          </ac:grpSpMkLst>
        </pc:grpChg>
        <pc:grpChg chg="add mod">
          <ac:chgData name="Annina Kemmer" userId="f045dce40d860139" providerId="LiveId" clId="{C3013946-3C30-4C14-B0C0-FD2C273ABB27}" dt="2024-04-02T10:01:36.162" v="214" actId="1076"/>
          <ac:grpSpMkLst>
            <pc:docMk/>
            <pc:sldMk cId="2425306534" sldId="256"/>
            <ac:grpSpMk id="38" creationId="{C003AF40-E13F-5094-CF22-835BD2A9497F}"/>
          </ac:grpSpMkLst>
        </pc:grpChg>
        <pc:grpChg chg="add mod">
          <ac:chgData name="Annina Kemmer" userId="f045dce40d860139" providerId="LiveId" clId="{C3013946-3C30-4C14-B0C0-FD2C273ABB27}" dt="2024-04-02T10:01:59.647" v="219" actId="1076"/>
          <ac:grpSpMkLst>
            <pc:docMk/>
            <pc:sldMk cId="2425306534" sldId="256"/>
            <ac:grpSpMk id="41" creationId="{A092DA4B-CD80-96C9-DA34-ACA4765C2D05}"/>
          </ac:grpSpMkLst>
        </pc:grpChg>
        <pc:grpChg chg="add mod">
          <ac:chgData name="Annina Kemmer" userId="f045dce40d860139" providerId="LiveId" clId="{C3013946-3C30-4C14-B0C0-FD2C273ABB27}" dt="2024-04-02T10:02:52.948" v="234" actId="1076"/>
          <ac:grpSpMkLst>
            <pc:docMk/>
            <pc:sldMk cId="2425306534" sldId="256"/>
            <ac:grpSpMk id="44" creationId="{F88FF6F2-FEA7-D020-6A77-4F0ADE37FECC}"/>
          </ac:grpSpMkLst>
        </pc:grpChg>
        <pc:grpChg chg="add mod">
          <ac:chgData name="Annina Kemmer" userId="f045dce40d860139" providerId="LiveId" clId="{C3013946-3C30-4C14-B0C0-FD2C273ABB27}" dt="2024-04-02T10:17:21.146" v="350" actId="14100"/>
          <ac:grpSpMkLst>
            <pc:docMk/>
            <pc:sldMk cId="2425306534" sldId="256"/>
            <ac:grpSpMk id="56" creationId="{BADB96C3-2A45-97A6-3CC8-FFDA2C5A8CB4}"/>
          </ac:grpSpMkLst>
        </pc:grpChg>
        <pc:picChg chg="mod topLvl">
          <ac:chgData name="Annina Kemmer" userId="f045dce40d860139" providerId="LiveId" clId="{C3013946-3C30-4C14-B0C0-FD2C273ABB27}" dt="2024-04-02T10:11:24.311" v="296" actId="1076"/>
          <ac:picMkLst>
            <pc:docMk/>
            <pc:sldMk cId="2425306534" sldId="256"/>
            <ac:picMk id="10" creationId="{A8B766A5-EE32-CD72-6C5B-623A0E811D56}"/>
          </ac:picMkLst>
        </pc:picChg>
        <pc:picChg chg="del mod topLvl">
          <ac:chgData name="Annina Kemmer" userId="f045dce40d860139" providerId="LiveId" clId="{C3013946-3C30-4C14-B0C0-FD2C273ABB27}" dt="2024-04-02T09:46:16.115" v="114" actId="478"/>
          <ac:picMkLst>
            <pc:docMk/>
            <pc:sldMk cId="2425306534" sldId="256"/>
            <ac:picMk id="12" creationId="{D223B4ED-B3B4-E3C3-D4D0-390C9B4F6585}"/>
          </ac:picMkLst>
        </pc:picChg>
        <pc:picChg chg="mod topLvl">
          <ac:chgData name="Annina Kemmer" userId="f045dce40d860139" providerId="LiveId" clId="{C3013946-3C30-4C14-B0C0-FD2C273ABB27}" dt="2024-04-02T10:12:28.618" v="300" actId="1076"/>
          <ac:picMkLst>
            <pc:docMk/>
            <pc:sldMk cId="2425306534" sldId="256"/>
            <ac:picMk id="14" creationId="{609C7426-88F1-FA51-DB57-21E847738B40}"/>
          </ac:picMkLst>
        </pc:picChg>
        <pc:picChg chg="add mod">
          <ac:chgData name="Annina Kemmer" userId="f045dce40d860139" providerId="LiveId" clId="{C3013946-3C30-4C14-B0C0-FD2C273ABB27}" dt="2024-04-02T10:16:54.864" v="341" actId="1076"/>
          <ac:picMkLst>
            <pc:docMk/>
            <pc:sldMk cId="2425306534" sldId="256"/>
            <ac:picMk id="20" creationId="{8F40B47B-8415-E753-E0EB-8B90DD9FC8C2}"/>
          </ac:picMkLst>
        </pc:picChg>
        <pc:cxnChg chg="add del mod">
          <ac:chgData name="Annina Kemmer" userId="f045dce40d860139" providerId="LiveId" clId="{C3013946-3C30-4C14-B0C0-FD2C273ABB27}" dt="2024-04-02T09:56:44.297" v="170" actId="478"/>
          <ac:cxnSpMkLst>
            <pc:docMk/>
            <pc:sldMk cId="2425306534" sldId="256"/>
            <ac:cxnSpMk id="28" creationId="{3D269F3C-FE78-36D8-1D79-AF5B78ABAF94}"/>
          </ac:cxnSpMkLst>
        </pc:cxnChg>
        <pc:cxnChg chg="add del mod">
          <ac:chgData name="Annina Kemmer" userId="f045dce40d860139" providerId="LiveId" clId="{C3013946-3C30-4C14-B0C0-FD2C273ABB27}" dt="2024-04-02T10:02:47" v="233" actId="478"/>
          <ac:cxnSpMkLst>
            <pc:docMk/>
            <pc:sldMk cId="2425306534" sldId="256"/>
            <ac:cxnSpMk id="30" creationId="{801AF6F5-B6D0-BBE7-C4C9-DDC466634F85}"/>
          </ac:cxnSpMkLst>
        </pc:cxnChg>
        <pc:cxnChg chg="add del mod">
          <ac:chgData name="Annina Kemmer" userId="f045dce40d860139" providerId="LiveId" clId="{C3013946-3C30-4C14-B0C0-FD2C273ABB27}" dt="2024-04-02T09:56:43.085" v="169" actId="478"/>
          <ac:cxnSpMkLst>
            <pc:docMk/>
            <pc:sldMk cId="2425306534" sldId="256"/>
            <ac:cxnSpMk id="31" creationId="{D0D5E6C9-55AE-F6FC-91AE-3C6BE26458AF}"/>
          </ac:cxnSpMkLst>
        </pc:cxnChg>
        <pc:cxnChg chg="add mod">
          <ac:chgData name="Annina Kemmer" userId="f045dce40d860139" providerId="LiveId" clId="{C3013946-3C30-4C14-B0C0-FD2C273ABB27}" dt="2024-04-02T10:00:31.152" v="201" actId="164"/>
          <ac:cxnSpMkLst>
            <pc:docMk/>
            <pc:sldMk cId="2425306534" sldId="256"/>
            <ac:cxnSpMk id="32" creationId="{412B71A7-77AF-607A-8D18-40968E385A56}"/>
          </ac:cxnSpMkLst>
        </pc:cxnChg>
        <pc:cxnChg chg="add mod">
          <ac:chgData name="Annina Kemmer" userId="f045dce40d860139" providerId="LiveId" clId="{C3013946-3C30-4C14-B0C0-FD2C273ABB27}" dt="2024-04-02T10:00:31.152" v="201" actId="164"/>
          <ac:cxnSpMkLst>
            <pc:docMk/>
            <pc:sldMk cId="2425306534" sldId="256"/>
            <ac:cxnSpMk id="33" creationId="{A384E7FD-99F1-160B-FF2F-E4C3472E5674}"/>
          </ac:cxnSpMkLst>
        </pc:cxnChg>
        <pc:cxnChg chg="add del mod">
          <ac:chgData name="Annina Kemmer" userId="f045dce40d860139" providerId="LiveId" clId="{C3013946-3C30-4C14-B0C0-FD2C273ABB27}" dt="2024-04-02T09:56:41.482" v="168" actId="478"/>
          <ac:cxnSpMkLst>
            <pc:docMk/>
            <pc:sldMk cId="2425306534" sldId="256"/>
            <ac:cxnSpMk id="35" creationId="{CCA3D0E0-C4A6-1BEA-D612-0D2F36B2B6A2}"/>
          </ac:cxnSpMkLst>
        </pc:cxnChg>
        <pc:cxnChg chg="mod">
          <ac:chgData name="Annina Kemmer" userId="f045dce40d860139" providerId="LiveId" clId="{C3013946-3C30-4C14-B0C0-FD2C273ABB27}" dt="2024-04-02T10:00:37.678" v="202"/>
          <ac:cxnSpMkLst>
            <pc:docMk/>
            <pc:sldMk cId="2425306534" sldId="256"/>
            <ac:cxnSpMk id="39" creationId="{C4BFE205-65A1-D639-EEC9-B52973AB758F}"/>
          </ac:cxnSpMkLst>
        </pc:cxnChg>
        <pc:cxnChg chg="mod">
          <ac:chgData name="Annina Kemmer" userId="f045dce40d860139" providerId="LiveId" clId="{C3013946-3C30-4C14-B0C0-FD2C273ABB27}" dt="2024-04-02T10:00:37.678" v="202"/>
          <ac:cxnSpMkLst>
            <pc:docMk/>
            <pc:sldMk cId="2425306534" sldId="256"/>
            <ac:cxnSpMk id="40" creationId="{F84E9138-4795-855A-C414-A2CCA5B3FF79}"/>
          </ac:cxnSpMkLst>
        </pc:cxnChg>
        <pc:cxnChg chg="mod">
          <ac:chgData name="Annina Kemmer" userId="f045dce40d860139" providerId="LiveId" clId="{C3013946-3C30-4C14-B0C0-FD2C273ABB27}" dt="2024-04-02T10:01:11.929" v="209"/>
          <ac:cxnSpMkLst>
            <pc:docMk/>
            <pc:sldMk cId="2425306534" sldId="256"/>
            <ac:cxnSpMk id="42" creationId="{D268AD80-367E-4FEE-7126-C1868D275B2B}"/>
          </ac:cxnSpMkLst>
        </pc:cxnChg>
        <pc:cxnChg chg="mod">
          <ac:chgData name="Annina Kemmer" userId="f045dce40d860139" providerId="LiveId" clId="{C3013946-3C30-4C14-B0C0-FD2C273ABB27}" dt="2024-04-02T10:01:11.929" v="209"/>
          <ac:cxnSpMkLst>
            <pc:docMk/>
            <pc:sldMk cId="2425306534" sldId="256"/>
            <ac:cxnSpMk id="43" creationId="{89EAC611-CE46-6C2D-9544-E1789180ADFB}"/>
          </ac:cxnSpMkLst>
        </pc:cxnChg>
        <pc:cxnChg chg="mod">
          <ac:chgData name="Annina Kemmer" userId="f045dce40d860139" providerId="LiveId" clId="{C3013946-3C30-4C14-B0C0-FD2C273ABB27}" dt="2024-04-02T10:02:05.878" v="221"/>
          <ac:cxnSpMkLst>
            <pc:docMk/>
            <pc:sldMk cId="2425306534" sldId="256"/>
            <ac:cxnSpMk id="45" creationId="{CE4881FC-BB90-2AFD-1585-3F64C7AF8CAF}"/>
          </ac:cxnSpMkLst>
        </pc:cxnChg>
        <pc:cxnChg chg="mod">
          <ac:chgData name="Annina Kemmer" userId="f045dce40d860139" providerId="LiveId" clId="{C3013946-3C30-4C14-B0C0-FD2C273ABB27}" dt="2024-04-02T10:02:05.878" v="221"/>
          <ac:cxnSpMkLst>
            <pc:docMk/>
            <pc:sldMk cId="2425306534" sldId="256"/>
            <ac:cxnSpMk id="46" creationId="{E7E25DF4-AD7C-98F4-76CE-A83539371A29}"/>
          </ac:cxnSpMkLst>
        </pc:cxnChg>
        <pc:cxnChg chg="add del mod">
          <ac:chgData name="Annina Kemmer" userId="f045dce40d860139" providerId="LiveId" clId="{C3013946-3C30-4C14-B0C0-FD2C273ABB27}" dt="2024-04-02T10:06:15.053" v="242" actId="478"/>
          <ac:cxnSpMkLst>
            <pc:docMk/>
            <pc:sldMk cId="2425306534" sldId="256"/>
            <ac:cxnSpMk id="48" creationId="{91417437-E6FE-4D0E-42AB-0084573CE965}"/>
          </ac:cxnSpMkLst>
        </pc:cxnChg>
        <pc:cxnChg chg="add del mod">
          <ac:chgData name="Annina Kemmer" userId="f045dce40d860139" providerId="LiveId" clId="{C3013946-3C30-4C14-B0C0-FD2C273ABB27}" dt="2024-04-02T10:14:35.082" v="319" actId="478"/>
          <ac:cxnSpMkLst>
            <pc:docMk/>
            <pc:sldMk cId="2425306534" sldId="256"/>
            <ac:cxnSpMk id="52" creationId="{9D549E66-CBF9-B475-BADD-A3F01F3EA873}"/>
          </ac:cxnSpMkLst>
        </pc:cxnChg>
      </pc:sldChg>
      <pc:sldChg chg="add del mod modShow modNotesTx">
        <pc:chgData name="Annina Kemmer" userId="f045dce40d860139" providerId="LiveId" clId="{C3013946-3C30-4C14-B0C0-FD2C273ABB27}" dt="2024-04-02T10:21:34.256" v="670" actId="47"/>
        <pc:sldMkLst>
          <pc:docMk/>
          <pc:sldMk cId="575948654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D7AD3-FB41-4B16-87DD-DFEC555CE4FE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EABCE-DF1D-4265-A8B0-6D096FE70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758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8731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1pPr>
    <a:lvl2pPr marL="614365" algn="l" defTabSz="1228731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2pPr>
    <a:lvl3pPr marL="1228731" algn="l" defTabSz="1228731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3pPr>
    <a:lvl4pPr marL="1843095" algn="l" defTabSz="1228731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4pPr>
    <a:lvl5pPr marL="2457462" algn="l" defTabSz="1228731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5pPr>
    <a:lvl6pPr marL="3071825" algn="l" defTabSz="1228731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6pPr>
    <a:lvl7pPr marL="3686191" algn="l" defTabSz="1228731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7pPr>
    <a:lvl8pPr marL="4300557" algn="l" defTabSz="1228731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8pPr>
    <a:lvl9pPr marL="4914922" algn="l" defTabSz="1228731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47775" y="1143000"/>
            <a:ext cx="436245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Endformat: B5 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Maße: Höhe: 29.7 cm; Breite: 21 cm</a:t>
            </a:r>
          </a:p>
          <a:p>
            <a:pPr marL="900115" lvl="1" indent="-285750">
              <a:buFont typeface="Arial" panose="020B0604020202020204" pitchFamily="34" charset="0"/>
              <a:buChar char="•"/>
            </a:pPr>
            <a:r>
              <a:rPr lang="de-DE" dirty="0"/>
              <a:t>Schnittmaße im </a:t>
            </a:r>
            <a:r>
              <a:rPr lang="de-DE" dirty="0" err="1"/>
              <a:t>Powerpoint</a:t>
            </a:r>
            <a:r>
              <a:rPr lang="de-DE" dirty="0"/>
              <a:t> durch schwarze Linien angedeutet </a:t>
            </a:r>
            <a:r>
              <a:rPr lang="de-DE" dirty="0">
                <a:sym typeface="Wingdings" panose="05000000000000000000" pitchFamily="2" charset="2"/>
              </a:rPr>
              <a:t> Elemente sind größer gezogen damit beim Zuschneiden nach dem Druck </a:t>
            </a:r>
            <a:r>
              <a:rPr lang="de-DE">
                <a:sym typeface="Wingdings" panose="05000000000000000000" pitchFamily="2" charset="2"/>
              </a:rPr>
              <a:t>noch Puffer ist</a:t>
            </a:r>
            <a:endParaRPr lang="de-DE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Breite Buchrücken: 9 cm</a:t>
            </a:r>
          </a:p>
          <a:p>
            <a:pPr marL="900115" lvl="1" indent="-285750">
              <a:buFont typeface="Arial" panose="020B0604020202020204" pitchFamily="34" charset="0"/>
              <a:buChar char="•"/>
            </a:pPr>
            <a:r>
              <a:rPr lang="de-DE" dirty="0"/>
              <a:t>für ~150 Seiten </a:t>
            </a:r>
            <a:r>
              <a:rPr lang="de-DE" dirty="0" err="1"/>
              <a:t>Wordfile</a:t>
            </a:r>
            <a:r>
              <a:rPr lang="de-DE" dirty="0"/>
              <a:t> -&gt; 75 Druckseiten (</a:t>
            </a:r>
            <a:r>
              <a:rPr lang="de-DE" dirty="0" err="1"/>
              <a:t>Vorder</a:t>
            </a:r>
            <a:r>
              <a:rPr lang="de-DE" dirty="0"/>
              <a:t> und Rückseite)</a:t>
            </a:r>
          </a:p>
          <a:p>
            <a:pPr marL="900115" lvl="1" indent="-285750">
              <a:buFont typeface="Arial" panose="020B0604020202020204" pitchFamily="34" charset="0"/>
              <a:buChar char="•"/>
            </a:pPr>
            <a:r>
              <a:rPr lang="de-DE" dirty="0"/>
              <a:t>bei Bedarf anpassen oder im Copyshop anpassen lassen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7EABCE-DF1D-4265-A8B0-6D096FE70CE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9274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5B6E-8AF3-4A57-B4FF-9E41A626FDBC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B69-AB6D-4DB5-A572-85CB672EE6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517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5B6E-8AF3-4A57-B4FF-9E41A626FDBC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B69-AB6D-4DB5-A572-85CB672EE6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49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5B6E-8AF3-4A57-B4FF-9E41A626FDBC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B69-AB6D-4DB5-A572-85CB672EE6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639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5B6E-8AF3-4A57-B4FF-9E41A626FDBC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B69-AB6D-4DB5-A572-85CB672EE6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76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5B6E-8AF3-4A57-B4FF-9E41A626FDBC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B69-AB6D-4DB5-A572-85CB672EE6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34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5B6E-8AF3-4A57-B4FF-9E41A626FDBC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B69-AB6D-4DB5-A572-85CB672EE6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59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5B6E-8AF3-4A57-B4FF-9E41A626FDBC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B69-AB6D-4DB5-A572-85CB672EE6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62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5B6E-8AF3-4A57-B4FF-9E41A626FDBC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B69-AB6D-4DB5-A572-85CB672EE6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613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5B6E-8AF3-4A57-B4FF-9E41A626FDBC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B69-AB6D-4DB5-A572-85CB672EE6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97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5B6E-8AF3-4A57-B4FF-9E41A626FDBC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B69-AB6D-4DB5-A572-85CB672EE6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657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5B6E-8AF3-4A57-B4FF-9E41A626FDBC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B69-AB6D-4DB5-A572-85CB672EE6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247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F5B6E-8AF3-4A57-B4FF-9E41A626FDBC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5CB69-AB6D-4DB5-A572-85CB672EE6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08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>
            <a:extLst>
              <a:ext uri="{FF2B5EF4-FFF2-40B4-BE49-F238E27FC236}">
                <a16:creationId xmlns:a16="http://schemas.microsoft.com/office/drawing/2014/main" id="{A983BD40-F791-40E2-5829-69617DD89A10}"/>
              </a:ext>
            </a:extLst>
          </p:cNvPr>
          <p:cNvSpPr/>
          <p:nvPr/>
        </p:nvSpPr>
        <p:spPr>
          <a:xfrm>
            <a:off x="7402036" y="1200192"/>
            <a:ext cx="324000" cy="9283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BADB96C3-2A45-97A6-3CC8-FFDA2C5A8CB4}"/>
              </a:ext>
            </a:extLst>
          </p:cNvPr>
          <p:cNvGrpSpPr/>
          <p:nvPr/>
        </p:nvGrpSpPr>
        <p:grpSpPr>
          <a:xfrm>
            <a:off x="7726035" y="1149350"/>
            <a:ext cx="6513535" cy="9334493"/>
            <a:chOff x="7726035" y="1149350"/>
            <a:chExt cx="6513535" cy="9334493"/>
          </a:xfrm>
        </p:grpSpPr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9B4B17D9-1998-22FC-7CD0-BD27791BD41E}"/>
                </a:ext>
              </a:extLst>
            </p:cNvPr>
            <p:cNvSpPr/>
            <p:nvPr/>
          </p:nvSpPr>
          <p:spPr>
            <a:xfrm>
              <a:off x="7729509" y="1342018"/>
              <a:ext cx="6510056" cy="9141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/>
            </a:p>
          </p:txBody>
        </p:sp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18BA19F8-A194-690D-C9FE-CBB9CEA0E240}"/>
                </a:ext>
              </a:extLst>
            </p:cNvPr>
            <p:cNvSpPr/>
            <p:nvPr/>
          </p:nvSpPr>
          <p:spPr>
            <a:xfrm>
              <a:off x="7726035" y="1149350"/>
              <a:ext cx="6513535" cy="6168669"/>
            </a:xfrm>
            <a:prstGeom prst="rect">
              <a:avLst/>
            </a:prstGeom>
            <a:solidFill>
              <a:srgbClr val="F0F7C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dirty="0"/>
            </a:p>
          </p:txBody>
        </p:sp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0B3CC955-7289-FE66-0FB8-CEFC0082B56D}"/>
                </a:ext>
              </a:extLst>
            </p:cNvPr>
            <p:cNvSpPr/>
            <p:nvPr/>
          </p:nvSpPr>
          <p:spPr>
            <a:xfrm>
              <a:off x="7729508" y="7318019"/>
              <a:ext cx="6510057" cy="1800000"/>
            </a:xfrm>
            <a:prstGeom prst="rect">
              <a:avLst/>
            </a:prstGeom>
            <a:solidFill>
              <a:srgbClr val="C0C5A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/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29111A22-7951-C8FC-6083-548A1C3BBBAE}"/>
              </a:ext>
            </a:extLst>
          </p:cNvPr>
          <p:cNvGrpSpPr/>
          <p:nvPr/>
        </p:nvGrpSpPr>
        <p:grpSpPr>
          <a:xfrm>
            <a:off x="876301" y="1149350"/>
            <a:ext cx="6530309" cy="9334495"/>
            <a:chOff x="698990" y="1146886"/>
            <a:chExt cx="6530309" cy="9334495"/>
          </a:xfrm>
        </p:grpSpPr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DD923848-C501-EFEC-66D3-0B28E092BDDA}"/>
                </a:ext>
              </a:extLst>
            </p:cNvPr>
            <p:cNvSpPr/>
            <p:nvPr/>
          </p:nvSpPr>
          <p:spPr>
            <a:xfrm>
              <a:off x="698990" y="1339554"/>
              <a:ext cx="6520486" cy="91418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CD140356-DCB6-773D-B71C-DB84D8165220}"/>
                </a:ext>
              </a:extLst>
            </p:cNvPr>
            <p:cNvSpPr/>
            <p:nvPr/>
          </p:nvSpPr>
          <p:spPr>
            <a:xfrm>
              <a:off x="698990" y="1146886"/>
              <a:ext cx="6526836" cy="6168669"/>
            </a:xfrm>
            <a:prstGeom prst="rect">
              <a:avLst/>
            </a:prstGeom>
            <a:solidFill>
              <a:srgbClr val="F0F7C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AEE3605B-1AAE-3BE5-AFAE-C05E746AFBD8}"/>
                </a:ext>
              </a:extLst>
            </p:cNvPr>
            <p:cNvSpPr/>
            <p:nvPr/>
          </p:nvSpPr>
          <p:spPr>
            <a:xfrm>
              <a:off x="702463" y="7315555"/>
              <a:ext cx="6526836" cy="1800000"/>
            </a:xfrm>
            <a:prstGeom prst="rect">
              <a:avLst/>
            </a:prstGeom>
            <a:solidFill>
              <a:srgbClr val="C0C5A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/>
            </a:p>
          </p:txBody>
        </p:sp>
      </p:grpSp>
      <p:sp>
        <p:nvSpPr>
          <p:cNvPr id="5" name="Textfeld 4">
            <a:extLst>
              <a:ext uri="{FF2B5EF4-FFF2-40B4-BE49-F238E27FC236}">
                <a16:creationId xmlns:a16="http://schemas.microsoft.com/office/drawing/2014/main" id="{423D8845-B332-8799-6CF3-D51339B9D54E}"/>
              </a:ext>
            </a:extLst>
          </p:cNvPr>
          <p:cNvSpPr txBox="1"/>
          <p:nvPr/>
        </p:nvSpPr>
        <p:spPr>
          <a:xfrm rot="5400000">
            <a:off x="3657821" y="5287199"/>
            <a:ext cx="784271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1100" dirty="0" err="1"/>
              <a:t>Your</a:t>
            </a:r>
            <a:r>
              <a:rPr lang="de-DE" sz="1100" dirty="0"/>
              <a:t> </a:t>
            </a:r>
            <a:r>
              <a:rPr lang="de-DE" sz="1100" dirty="0" err="1"/>
              <a:t>name</a:t>
            </a:r>
            <a:r>
              <a:rPr lang="de-DE" sz="1100" dirty="0"/>
              <a:t>	Title </a:t>
            </a:r>
            <a:r>
              <a:rPr lang="de-DE" sz="1100" dirty="0" err="1"/>
              <a:t>Title</a:t>
            </a:r>
            <a:r>
              <a:rPr lang="de-DE" sz="1100" dirty="0"/>
              <a:t> </a:t>
            </a:r>
            <a:r>
              <a:rPr lang="de-DE" sz="1100" dirty="0" err="1"/>
              <a:t>Title</a:t>
            </a:r>
            <a:r>
              <a:rPr lang="de-DE" sz="1100" dirty="0"/>
              <a:t> </a:t>
            </a:r>
            <a:r>
              <a:rPr lang="de-DE" sz="1100" dirty="0" err="1"/>
              <a:t>Title</a:t>
            </a:r>
            <a:r>
              <a:rPr lang="de-DE" sz="1100" dirty="0"/>
              <a:t> </a:t>
            </a:r>
            <a:r>
              <a:rPr lang="de-DE" sz="1100" dirty="0" err="1"/>
              <a:t>Title</a:t>
            </a:r>
            <a:r>
              <a:rPr lang="de-DE" sz="1100" dirty="0"/>
              <a:t> </a:t>
            </a:r>
            <a:r>
              <a:rPr lang="de-DE" sz="1100" dirty="0" err="1"/>
              <a:t>Title</a:t>
            </a:r>
            <a:r>
              <a:rPr lang="de-DE" sz="1100" dirty="0"/>
              <a:t> </a:t>
            </a:r>
            <a:r>
              <a:rPr lang="de-DE" sz="1100" dirty="0" err="1"/>
              <a:t>Title</a:t>
            </a:r>
            <a:r>
              <a:rPr lang="de-DE" sz="1100" dirty="0"/>
              <a:t> </a:t>
            </a:r>
            <a:r>
              <a:rPr lang="de-DE" sz="1100" dirty="0" err="1"/>
              <a:t>Title</a:t>
            </a:r>
            <a:r>
              <a:rPr lang="de-DE" sz="1100" dirty="0"/>
              <a:t> </a:t>
            </a:r>
            <a:r>
              <a:rPr lang="de-DE" sz="1100" dirty="0" err="1"/>
              <a:t>Title</a:t>
            </a:r>
            <a:r>
              <a:rPr lang="de-DE" sz="1100" dirty="0"/>
              <a:t> </a:t>
            </a:r>
            <a:r>
              <a:rPr lang="de-DE" sz="1100" dirty="0" err="1"/>
              <a:t>Title</a:t>
            </a:r>
            <a:r>
              <a:rPr lang="de-DE" sz="1100" dirty="0"/>
              <a:t> </a:t>
            </a:r>
            <a:r>
              <a:rPr lang="de-DE" sz="1100" dirty="0" err="1"/>
              <a:t>Title</a:t>
            </a:r>
            <a:r>
              <a:rPr lang="de-DE" sz="1100" dirty="0"/>
              <a:t> </a:t>
            </a:r>
            <a:r>
              <a:rPr lang="de-DE" sz="1100" dirty="0" err="1"/>
              <a:t>Title</a:t>
            </a:r>
            <a:r>
              <a:rPr lang="de-DE" sz="1100" dirty="0"/>
              <a:t> </a:t>
            </a:r>
            <a:r>
              <a:rPr lang="de-DE" sz="1100" dirty="0" err="1"/>
              <a:t>Title</a:t>
            </a:r>
            <a:r>
              <a:rPr lang="de-DE" sz="1100" dirty="0"/>
              <a:t> </a:t>
            </a:r>
            <a:r>
              <a:rPr lang="de-DE" sz="1100" dirty="0" err="1"/>
              <a:t>Title</a:t>
            </a:r>
            <a:r>
              <a:rPr lang="de-DE" sz="1100" dirty="0"/>
              <a:t> 	</a:t>
            </a:r>
            <a:r>
              <a:rPr lang="de-DE" sz="1100" b="1" dirty="0"/>
              <a:t>TU Berlin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1DF0976-B025-7F78-6D7D-B9BAB4C04D1F}"/>
              </a:ext>
            </a:extLst>
          </p:cNvPr>
          <p:cNvSpPr txBox="1"/>
          <p:nvPr/>
        </p:nvSpPr>
        <p:spPr>
          <a:xfrm>
            <a:off x="7328236" y="9346671"/>
            <a:ext cx="476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2024</a:t>
            </a:r>
            <a:endParaRPr lang="de-DE" sz="800" dirty="0"/>
          </a:p>
        </p:txBody>
      </p:sp>
      <p:sp>
        <p:nvSpPr>
          <p:cNvPr id="9" name="Textfeld 2">
            <a:extLst>
              <a:ext uri="{FF2B5EF4-FFF2-40B4-BE49-F238E27FC236}">
                <a16:creationId xmlns:a16="http://schemas.microsoft.com/office/drawing/2014/main" id="{B32B9E8C-D80D-E924-64DC-657ABD120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335" y="2148418"/>
            <a:ext cx="4579200" cy="498600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rot="0" vert="horz" wrap="square" lIns="88283" tIns="58855" rIns="88801" bIns="44401" anchor="t" anchorCtr="0">
            <a:noAutofit/>
          </a:bodyPr>
          <a:lstStyle/>
          <a:p>
            <a:pPr marL="220137" indent="-220137" algn="just">
              <a:spcAft>
                <a:spcPts val="291"/>
              </a:spcAft>
              <a:tabLst>
                <a:tab pos="221987" algn="l"/>
                <a:tab pos="436574" algn="l"/>
              </a:tabLst>
            </a:pPr>
            <a:r>
              <a:rPr lang="en-US" sz="850" dirty="0">
                <a:ea typeface="Calibri" panose="020F0502020204030204" pitchFamily="34" charset="0"/>
                <a:cs typeface="Times New Roman" panose="02020603050405020304" pitchFamily="18" charset="0"/>
              </a:rPr>
              <a:t>Recent doctoral theses at Bioprocess Engineering, TU Berlin</a:t>
            </a:r>
            <a:endParaRPr lang="de-DE" sz="8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2980" indent="-332980" algn="just">
              <a:spcAft>
                <a:spcPts val="583"/>
              </a:spcAft>
              <a:buSzPts val="900"/>
              <a:buFont typeface="+mj-lt"/>
              <a:buAutoNum type="arabicPeriod"/>
              <a:tabLst>
                <a:tab pos="221987" algn="l"/>
              </a:tabLst>
            </a:pPr>
            <a:r>
              <a:rPr lang="en-US" sz="850" dirty="0">
                <a:ea typeface="Calibri" panose="020F0502020204030204" pitchFamily="34" charset="0"/>
                <a:cs typeface="Times New Roman" panose="02020603050405020304" pitchFamily="18" charset="0"/>
              </a:rPr>
              <a:t>Niels Krausch (2024) Optimal operation of small-scale bioprocesses using model predictive control</a:t>
            </a:r>
          </a:p>
          <a:p>
            <a:pPr marL="332980" indent="-332980" algn="just">
              <a:spcAft>
                <a:spcPts val="583"/>
              </a:spcAft>
              <a:buSzPts val="900"/>
              <a:buFont typeface="+mj-lt"/>
              <a:buAutoNum type="arabicPeriod"/>
              <a:tabLst>
                <a:tab pos="221987" algn="l"/>
              </a:tabLst>
            </a:pPr>
            <a:r>
              <a:rPr lang="en-US" sz="850" dirty="0">
                <a:ea typeface="Calibri" panose="020F0502020204030204" pitchFamily="34" charset="0"/>
                <a:cs typeface="Times New Roman" panose="02020603050405020304" pitchFamily="18" charset="0"/>
              </a:rPr>
              <a:t>Theresa Menzel (2023) Potential of gradient monitoring, bioaugmentation, and thin-slurry recirculation for microbial plug-flow hydrolysis of lignocellulosic residues</a:t>
            </a:r>
          </a:p>
          <a:p>
            <a:pPr marL="332980" indent="-332980" algn="just">
              <a:spcAft>
                <a:spcPts val="583"/>
              </a:spcAft>
              <a:buSzPts val="900"/>
              <a:buFont typeface="+mj-lt"/>
              <a:buAutoNum type="arabicPeriod"/>
              <a:tabLst>
                <a:tab pos="221987" algn="l"/>
              </a:tabLst>
            </a:pPr>
            <a:r>
              <a:rPr lang="en-US" sz="850" dirty="0">
                <a:ea typeface="Calibri" panose="020F0502020204030204" pitchFamily="34" charset="0"/>
                <a:cs typeface="Times New Roman" panose="02020603050405020304" pitchFamily="18" charset="0"/>
              </a:rPr>
              <a:t>Annina Kemmer (2023) Development of advanced feeding strategies for high throughput mini-bioreactor systems</a:t>
            </a:r>
          </a:p>
          <a:p>
            <a:pPr marL="332980" indent="-332980" algn="just">
              <a:spcAft>
                <a:spcPts val="583"/>
              </a:spcAft>
              <a:buSzPts val="900"/>
              <a:buFont typeface="+mj-lt"/>
              <a:buAutoNum type="arabicPeriod"/>
              <a:tabLst>
                <a:tab pos="221987" algn="l"/>
              </a:tabLst>
            </a:pPr>
            <a:r>
              <a:rPr lang="en-US" sz="850" dirty="0">
                <a:ea typeface="Calibri" panose="020F0502020204030204" pitchFamily="34" charset="0"/>
                <a:cs typeface="Times New Roman" panose="02020603050405020304" pitchFamily="18" charset="0"/>
              </a:rPr>
              <a:t>Björn Gutschmann (2022) Process development and monitoring of </a:t>
            </a:r>
            <a:r>
              <a:rPr lang="en-US" sz="850" dirty="0" err="1">
                <a:ea typeface="Calibri" panose="020F0502020204030204" pitchFamily="34" charset="0"/>
                <a:cs typeface="Times New Roman" panose="02020603050405020304" pitchFamily="18" charset="0"/>
              </a:rPr>
              <a:t>polyhydroxyalkanoate</a:t>
            </a:r>
            <a:r>
              <a:rPr lang="en-US" sz="850" dirty="0">
                <a:ea typeface="Calibri" panose="020F0502020204030204" pitchFamily="34" charset="0"/>
                <a:cs typeface="Times New Roman" panose="02020603050405020304" pitchFamily="18" charset="0"/>
              </a:rPr>
              <a:t> production from oleaginous feedstocks with </a:t>
            </a:r>
            <a:r>
              <a:rPr lang="en-US" sz="85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Ralstonia</a:t>
            </a:r>
            <a:r>
              <a:rPr lang="en-US" sz="85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5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eutropha</a:t>
            </a:r>
            <a:endParaRPr lang="de-DE" sz="8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2980" indent="-332980" algn="just">
              <a:lnSpc>
                <a:spcPct val="107000"/>
              </a:lnSpc>
              <a:spcAft>
                <a:spcPts val="583"/>
              </a:spcAft>
              <a:buSzPts val="900"/>
              <a:buFont typeface="+mj-lt"/>
              <a:buAutoNum type="arabicPeriod"/>
              <a:tabLst>
                <a:tab pos="221987" algn="l"/>
              </a:tabLst>
            </a:pPr>
            <a:r>
              <a:rPr lang="en-US" sz="850" dirty="0">
                <a:ea typeface="Times New Roman" panose="02020603050405020304" pitchFamily="18" charset="0"/>
                <a:cs typeface="Times New Roman" panose="02020603050405020304" pitchFamily="18" charset="0"/>
              </a:rPr>
              <a:t>Qin Fan (2022) Development of a bioprocess for heterologous hydrogenase production in </a:t>
            </a:r>
            <a:r>
              <a:rPr lang="en-US" sz="85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Escherichia coli</a:t>
            </a:r>
            <a:endParaRPr lang="de-DE" sz="85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980" indent="-332980" algn="just">
              <a:spcAft>
                <a:spcPts val="583"/>
              </a:spcAft>
              <a:buSzPts val="900"/>
              <a:buFont typeface="+mj-lt"/>
              <a:buAutoNum type="arabicPeriod"/>
              <a:tabLst>
                <a:tab pos="221987" algn="l"/>
              </a:tabLst>
            </a:pPr>
            <a:r>
              <a:rPr lang="en-US" sz="850" dirty="0">
                <a:ea typeface="Calibri" panose="020F0502020204030204" pitchFamily="34" charset="0"/>
                <a:cs typeface="Times New Roman" panose="02020603050405020304" pitchFamily="18" charset="0"/>
              </a:rPr>
              <a:t>Maryke Fehlau (2022) Enzymatic Synthesis of Nucleoside 5’-Triphosphates</a:t>
            </a:r>
            <a:endParaRPr lang="de-DE" sz="8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2980" indent="-332980" algn="just">
              <a:spcAft>
                <a:spcPts val="583"/>
              </a:spcAft>
              <a:buSzPts val="900"/>
              <a:buFont typeface="+mj-lt"/>
              <a:buAutoNum type="arabicPeriod"/>
              <a:tabLst>
                <a:tab pos="221987" algn="l"/>
              </a:tabLst>
            </a:pPr>
            <a:r>
              <a:rPr lang="en-US" sz="850" dirty="0">
                <a:ea typeface="Calibri" panose="020F0502020204030204" pitchFamily="34" charset="0"/>
                <a:cs typeface="Times New Roman" panose="02020603050405020304" pitchFamily="18" charset="0"/>
              </a:rPr>
              <a:t>Felix Kaspar (2021) Analytical methods and thermodynamic frameworks for efficient biocatalytic nucleoside synthesis via nucleoside phosphorylases</a:t>
            </a:r>
            <a:endParaRPr lang="de-DE" sz="8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2980" indent="-332980" algn="just">
              <a:spcAft>
                <a:spcPts val="583"/>
              </a:spcAft>
              <a:buSzPts val="900"/>
              <a:buFont typeface="+mj-lt"/>
              <a:buAutoNum type="arabicPeriod"/>
              <a:tabLst>
                <a:tab pos="221987" algn="l"/>
              </a:tabLst>
            </a:pPr>
            <a:r>
              <a:rPr lang="en-US" sz="850" dirty="0">
                <a:ea typeface="Calibri" panose="020F0502020204030204" pitchFamily="34" charset="0"/>
                <a:cs typeface="Times New Roman" panose="02020603050405020304" pitchFamily="18" charset="0"/>
              </a:rPr>
              <a:t>Sebastian Hans (2021) Accelerating biological screenings through the combination of high-throughput and modeling</a:t>
            </a:r>
            <a:endParaRPr lang="de-DE" sz="8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2980" indent="-332980" algn="just">
              <a:spcAft>
                <a:spcPts val="583"/>
              </a:spcAft>
              <a:buSzPts val="900"/>
              <a:buFont typeface="+mj-lt"/>
              <a:buAutoNum type="arabicPeriod"/>
              <a:tabLst>
                <a:tab pos="221987" algn="l"/>
              </a:tabLst>
            </a:pPr>
            <a:r>
              <a:rPr lang="en-US" sz="850" dirty="0">
                <a:ea typeface="Calibri" panose="020F0502020204030204" pitchFamily="34" charset="0"/>
                <a:cs typeface="Times New Roman" panose="02020603050405020304" pitchFamily="18" charset="0"/>
              </a:rPr>
              <a:t>Robert Giessmann (2020) Prediction of kinetics and yields of nucleoside phosphorylase reactions and derived enzymatic reaction cascades</a:t>
            </a:r>
            <a:endParaRPr lang="de-DE" sz="8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2980" indent="-332980" algn="just">
              <a:spcAft>
                <a:spcPts val="583"/>
              </a:spcAft>
              <a:buSzPts val="900"/>
              <a:buFont typeface="+mj-lt"/>
              <a:buAutoNum type="arabicPeriod"/>
              <a:tabLst>
                <a:tab pos="221987" algn="l"/>
              </a:tabLst>
            </a:pPr>
            <a:r>
              <a:rPr lang="en-US" sz="850" dirty="0">
                <a:ea typeface="Calibri" panose="020F0502020204030204" pitchFamily="34" charset="0"/>
                <a:cs typeface="Times New Roman" panose="02020603050405020304" pitchFamily="18" charset="0"/>
              </a:rPr>
              <a:t>Klaus </a:t>
            </a:r>
            <a:r>
              <a:rPr lang="en-US" sz="850" dirty="0" err="1">
                <a:ea typeface="Calibri" panose="020F0502020204030204" pitchFamily="34" charset="0"/>
                <a:cs typeface="Times New Roman" panose="02020603050405020304" pitchFamily="18" charset="0"/>
              </a:rPr>
              <a:t>Pellicer</a:t>
            </a:r>
            <a:r>
              <a:rPr lang="en-US" sz="85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50" dirty="0" err="1">
                <a:ea typeface="Calibri" panose="020F0502020204030204" pitchFamily="34" charset="0"/>
                <a:cs typeface="Times New Roman" panose="02020603050405020304" pitchFamily="18" charset="0"/>
              </a:rPr>
              <a:t>Alborch</a:t>
            </a:r>
            <a:r>
              <a:rPr lang="en-US" sz="850" dirty="0">
                <a:ea typeface="Calibri" panose="020F0502020204030204" pitchFamily="34" charset="0"/>
                <a:cs typeface="Times New Roman" panose="02020603050405020304" pitchFamily="18" charset="0"/>
              </a:rPr>
              <a:t> (2020) Cocci chain length distribution as control parameter in scaling lactic acid fermentations</a:t>
            </a:r>
            <a:endParaRPr lang="de-DE" sz="8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2980" indent="-332980" algn="just">
              <a:spcAft>
                <a:spcPts val="583"/>
              </a:spcAft>
              <a:buSzPts val="900"/>
              <a:buFont typeface="+mj-lt"/>
              <a:buAutoNum type="arabicPeriod"/>
              <a:tabLst>
                <a:tab pos="221987" algn="l"/>
              </a:tabLst>
            </a:pPr>
            <a:r>
              <a:rPr lang="en-US" sz="850" dirty="0" err="1">
                <a:ea typeface="Calibri" panose="020F0502020204030204" pitchFamily="34" charset="0"/>
                <a:cs typeface="Times New Roman" panose="02020603050405020304" pitchFamily="18" charset="0"/>
              </a:rPr>
              <a:t>Ángel</a:t>
            </a:r>
            <a:r>
              <a:rPr lang="en-US" sz="85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50" dirty="0" err="1">
                <a:ea typeface="Calibri" panose="020F0502020204030204" pitchFamily="34" charset="0"/>
                <a:cs typeface="Times New Roman" panose="02020603050405020304" pitchFamily="18" charset="0"/>
              </a:rPr>
              <a:t>Córcoles</a:t>
            </a:r>
            <a:r>
              <a:rPr lang="en-US" sz="850" dirty="0">
                <a:ea typeface="Calibri" panose="020F0502020204030204" pitchFamily="34" charset="0"/>
                <a:cs typeface="Times New Roman" panose="02020603050405020304" pitchFamily="18" charset="0"/>
              </a:rPr>
              <a:t> García (2019) Molecular genetic approaches to decrease mis-incorporation of non-canonical branched chain amino acids into a recombinant protein in </a:t>
            </a:r>
            <a:r>
              <a:rPr lang="en-US" sz="850" i="1" dirty="0">
                <a:ea typeface="Calibri" panose="020F0502020204030204" pitchFamily="34" charset="0"/>
                <a:cs typeface="Times New Roman" panose="02020603050405020304" pitchFamily="18" charset="0"/>
              </a:rPr>
              <a:t>Escherichia coli</a:t>
            </a:r>
            <a:endParaRPr lang="de-DE" sz="8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2980" indent="-332980" algn="just">
              <a:spcAft>
                <a:spcPts val="583"/>
              </a:spcAft>
              <a:buSzPts val="900"/>
              <a:buFont typeface="+mj-lt"/>
              <a:buAutoNum type="arabicPeriod"/>
              <a:tabLst>
                <a:tab pos="221987" algn="l"/>
              </a:tabLst>
            </a:pPr>
            <a:r>
              <a:rPr lang="en-US" sz="850" dirty="0" err="1">
                <a:ea typeface="Calibri" panose="020F0502020204030204" pitchFamily="34" charset="0"/>
                <a:cs typeface="Times New Roman" panose="02020603050405020304" pitchFamily="18" charset="0"/>
              </a:rPr>
              <a:t>Moonsung</a:t>
            </a:r>
            <a:r>
              <a:rPr lang="en-US" sz="850" dirty="0">
                <a:ea typeface="Calibri" panose="020F0502020204030204" pitchFamily="34" charset="0"/>
                <a:cs typeface="Times New Roman" panose="02020603050405020304" pitchFamily="18" charset="0"/>
              </a:rPr>
              <a:t> Cho (2019) Suspension of a point-mass-loaded filament in non-uniform flows: the ballooning flight of spiders </a:t>
            </a:r>
            <a:endParaRPr lang="de-DE" sz="8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2980" indent="-332980" algn="just">
              <a:spcAft>
                <a:spcPts val="583"/>
              </a:spcAft>
              <a:buSzPts val="900"/>
              <a:buFont typeface="+mj-lt"/>
              <a:buAutoNum type="arabicPeriod"/>
              <a:tabLst>
                <a:tab pos="221987" algn="l"/>
              </a:tabLst>
            </a:pPr>
            <a:r>
              <a:rPr lang="en-US" sz="850" dirty="0">
                <a:ea typeface="Calibri" panose="020F0502020204030204" pitchFamily="34" charset="0"/>
                <a:cs typeface="Times New Roman" panose="02020603050405020304" pitchFamily="18" charset="0"/>
              </a:rPr>
              <a:t>Sarah Kamel (2019) Enzymatic synthesis of α-D-pentosefuranose-1-phosphate</a:t>
            </a:r>
            <a:endParaRPr lang="de-DE" sz="8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2980" indent="-332980" algn="just">
              <a:spcAft>
                <a:spcPts val="583"/>
              </a:spcAft>
              <a:buSzPts val="900"/>
              <a:buFont typeface="+mj-lt"/>
              <a:buAutoNum type="arabicPeriod"/>
              <a:tabLst>
                <a:tab pos="221987" algn="l"/>
              </a:tabLst>
            </a:pPr>
            <a:r>
              <a:rPr lang="en-US" sz="850" dirty="0">
                <a:ea typeface="Calibri" panose="020F0502020204030204" pitchFamily="34" charset="0"/>
                <a:cs typeface="Times New Roman" panose="02020603050405020304" pitchFamily="18" charset="0"/>
              </a:rPr>
              <a:t>Heba Yehia Mohamed (2019) Chemoenzymatic synthesis of nucleoside analogs as potential medicinal agents </a:t>
            </a:r>
            <a:endParaRPr lang="de-DE" sz="8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2980" indent="-332980" algn="just">
              <a:spcAft>
                <a:spcPts val="583"/>
              </a:spcAft>
              <a:buSzPts val="900"/>
              <a:buFont typeface="+mj-lt"/>
              <a:buAutoNum type="arabicPeriod"/>
              <a:tabLst>
                <a:tab pos="221987" algn="l"/>
              </a:tabLst>
            </a:pPr>
            <a:r>
              <a:rPr lang="en-US" sz="850" dirty="0">
                <a:ea typeface="Calibri" panose="020F0502020204030204" pitchFamily="34" charset="0"/>
                <a:cs typeface="Times New Roman" panose="02020603050405020304" pitchFamily="18" charset="0"/>
              </a:rPr>
              <a:t>Funda C. </a:t>
            </a:r>
            <a:r>
              <a:rPr lang="en-US" sz="850" dirty="0" err="1">
                <a:ea typeface="Calibri" panose="020F0502020204030204" pitchFamily="34" charset="0"/>
                <a:cs typeface="Times New Roman" panose="02020603050405020304" pitchFamily="18" charset="0"/>
              </a:rPr>
              <a:t>Ertem</a:t>
            </a:r>
            <a:r>
              <a:rPr lang="en-US" sz="850" dirty="0">
                <a:ea typeface="Calibri" panose="020F0502020204030204" pitchFamily="34" charset="0"/>
                <a:cs typeface="Times New Roman" panose="02020603050405020304" pitchFamily="18" charset="0"/>
              </a:rPr>
              <a:t> (2019) Life cycle assessment and modeling approaches as a combined evaluation tool for sustainable control strategies at biogas plants</a:t>
            </a:r>
            <a:endParaRPr lang="de-DE" sz="85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Grafik 9" descr="Pictograms of a database, a computer and a cobot ">
            <a:extLst>
              <a:ext uri="{FF2B5EF4-FFF2-40B4-BE49-F238E27FC236}">
                <a16:creationId xmlns:a16="http://schemas.microsoft.com/office/drawing/2014/main" id="{A8B766A5-EE32-CD72-6C5B-623A0E811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191" y="2940214"/>
            <a:ext cx="4248000" cy="3697077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</p:pic>
      <p:pic>
        <p:nvPicPr>
          <p:cNvPr id="14" name="Grafik 13" descr="Ähnliches Foto">
            <a:extLst>
              <a:ext uri="{FF2B5EF4-FFF2-40B4-BE49-F238E27FC236}">
                <a16:creationId xmlns:a16="http://schemas.microsoft.com/office/drawing/2014/main" id="{609C7426-88F1-FA51-DB57-21E847738B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228" y="1701624"/>
            <a:ext cx="1764000" cy="989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rafik 19" descr="Ein Bild, das Text, Schrift, Diagramm enthält.&#10;&#10;Automatisch generierte Beschreibung">
            <a:extLst>
              <a:ext uri="{FF2B5EF4-FFF2-40B4-BE49-F238E27FC236}">
                <a16:creationId xmlns:a16="http://schemas.microsoft.com/office/drawing/2014/main" id="{8F40B47B-8415-E753-E0EB-8B90DD9FC8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884" y="9284307"/>
            <a:ext cx="2656800" cy="819623"/>
          </a:xfrm>
          <a:prstGeom prst="rect">
            <a:avLst/>
          </a:prstGeom>
        </p:spPr>
      </p:pic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3CB5E251-62E3-911A-F4B6-9543D83913C9}"/>
              </a:ext>
            </a:extLst>
          </p:cNvPr>
          <p:cNvGrpSpPr/>
          <p:nvPr/>
        </p:nvGrpSpPr>
        <p:grpSpPr>
          <a:xfrm>
            <a:off x="14061600" y="1072800"/>
            <a:ext cx="270000" cy="269219"/>
            <a:chOff x="14061600" y="1072800"/>
            <a:chExt cx="270000" cy="269219"/>
          </a:xfrm>
        </p:grpSpPr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412B71A7-77AF-607A-8D18-40968E385A56}"/>
                </a:ext>
              </a:extLst>
            </p:cNvPr>
            <p:cNvCxnSpPr/>
            <p:nvPr/>
          </p:nvCxnSpPr>
          <p:spPr>
            <a:xfrm flipV="1">
              <a:off x="14061600" y="1072800"/>
              <a:ext cx="0" cy="180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A384E7FD-99F1-160B-FF2F-E4C3472E5674}"/>
                </a:ext>
              </a:extLst>
            </p:cNvPr>
            <p:cNvCxnSpPr>
              <a:cxnSpLocks/>
            </p:cNvCxnSpPr>
            <p:nvPr/>
          </p:nvCxnSpPr>
          <p:spPr>
            <a:xfrm>
              <a:off x="14151600" y="1342019"/>
              <a:ext cx="18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C003AF40-E13F-5094-CF22-835BD2A9497F}"/>
              </a:ext>
            </a:extLst>
          </p:cNvPr>
          <p:cNvGrpSpPr/>
          <p:nvPr/>
        </p:nvGrpSpPr>
        <p:grpSpPr>
          <a:xfrm rot="5400000">
            <a:off x="14052923" y="10339760"/>
            <a:ext cx="270000" cy="269219"/>
            <a:chOff x="14061600" y="1072800"/>
            <a:chExt cx="270000" cy="269219"/>
          </a:xfrm>
        </p:grpSpPr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C4BFE205-65A1-D639-EEC9-B52973AB758F}"/>
                </a:ext>
              </a:extLst>
            </p:cNvPr>
            <p:cNvCxnSpPr/>
            <p:nvPr/>
          </p:nvCxnSpPr>
          <p:spPr>
            <a:xfrm flipV="1">
              <a:off x="14061600" y="1072800"/>
              <a:ext cx="0" cy="180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F84E9138-4795-855A-C414-A2CCA5B3FF79}"/>
                </a:ext>
              </a:extLst>
            </p:cNvPr>
            <p:cNvCxnSpPr>
              <a:cxnSpLocks/>
            </p:cNvCxnSpPr>
            <p:nvPr/>
          </p:nvCxnSpPr>
          <p:spPr>
            <a:xfrm>
              <a:off x="14151600" y="1342019"/>
              <a:ext cx="18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A092DA4B-CD80-96C9-DA34-ACA4765C2D05}"/>
              </a:ext>
            </a:extLst>
          </p:cNvPr>
          <p:cNvGrpSpPr/>
          <p:nvPr/>
        </p:nvGrpSpPr>
        <p:grpSpPr>
          <a:xfrm rot="10800000">
            <a:off x="790787" y="10340151"/>
            <a:ext cx="270000" cy="269219"/>
            <a:chOff x="14061600" y="1072800"/>
            <a:chExt cx="270000" cy="269219"/>
          </a:xfrm>
        </p:grpSpPr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D268AD80-367E-4FEE-7126-C1868D275B2B}"/>
                </a:ext>
              </a:extLst>
            </p:cNvPr>
            <p:cNvCxnSpPr/>
            <p:nvPr/>
          </p:nvCxnSpPr>
          <p:spPr>
            <a:xfrm flipV="1">
              <a:off x="14061600" y="1072800"/>
              <a:ext cx="0" cy="180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89EAC611-CE46-6C2D-9544-E1789180ADFB}"/>
                </a:ext>
              </a:extLst>
            </p:cNvPr>
            <p:cNvCxnSpPr>
              <a:cxnSpLocks/>
            </p:cNvCxnSpPr>
            <p:nvPr/>
          </p:nvCxnSpPr>
          <p:spPr>
            <a:xfrm>
              <a:off x="14151600" y="1342019"/>
              <a:ext cx="18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F88FF6F2-FEA7-D020-6A77-4F0ADE37FECC}"/>
              </a:ext>
            </a:extLst>
          </p:cNvPr>
          <p:cNvGrpSpPr/>
          <p:nvPr/>
        </p:nvGrpSpPr>
        <p:grpSpPr>
          <a:xfrm rot="-5400000">
            <a:off x="793821" y="1073190"/>
            <a:ext cx="270000" cy="269219"/>
            <a:chOff x="14061600" y="1072800"/>
            <a:chExt cx="270000" cy="269219"/>
          </a:xfrm>
        </p:grpSpPr>
        <p:cxnSp>
          <p:nvCxnSpPr>
            <p:cNvPr id="45" name="Gerader Verbinder 44">
              <a:extLst>
                <a:ext uri="{FF2B5EF4-FFF2-40B4-BE49-F238E27FC236}">
                  <a16:creationId xmlns:a16="http://schemas.microsoft.com/office/drawing/2014/main" id="{CE4881FC-BB90-2AFD-1585-3F64C7AF8CAF}"/>
                </a:ext>
              </a:extLst>
            </p:cNvPr>
            <p:cNvCxnSpPr/>
            <p:nvPr/>
          </p:nvCxnSpPr>
          <p:spPr>
            <a:xfrm flipV="1">
              <a:off x="14061600" y="1072800"/>
              <a:ext cx="0" cy="180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Gerader Verbinder 45">
              <a:extLst>
                <a:ext uri="{FF2B5EF4-FFF2-40B4-BE49-F238E27FC236}">
                  <a16:creationId xmlns:a16="http://schemas.microsoft.com/office/drawing/2014/main" id="{E7E25DF4-AD7C-98F4-76CE-A83539371A29}"/>
                </a:ext>
              </a:extLst>
            </p:cNvPr>
            <p:cNvCxnSpPr>
              <a:cxnSpLocks/>
            </p:cNvCxnSpPr>
            <p:nvPr/>
          </p:nvCxnSpPr>
          <p:spPr>
            <a:xfrm>
              <a:off x="14151600" y="1342019"/>
              <a:ext cx="18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Textfeld 53">
            <a:extLst>
              <a:ext uri="{FF2B5EF4-FFF2-40B4-BE49-F238E27FC236}">
                <a16:creationId xmlns:a16="http://schemas.microsoft.com/office/drawing/2014/main" id="{70081ECE-1F57-8BB0-1261-0B99373EDF4D}"/>
              </a:ext>
            </a:extLst>
          </p:cNvPr>
          <p:cNvSpPr txBox="1"/>
          <p:nvPr/>
        </p:nvSpPr>
        <p:spPr>
          <a:xfrm>
            <a:off x="7932887" y="7416696"/>
            <a:ext cx="588169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bg1"/>
                </a:solidFill>
              </a:rPr>
              <a:t>Title </a:t>
            </a:r>
            <a:r>
              <a:rPr lang="en-US" sz="2800" b="1" dirty="0" err="1">
                <a:solidFill>
                  <a:schemeClr val="bg1"/>
                </a:solidFill>
              </a:rPr>
              <a:t>Title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Title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Title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Title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Title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Title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Title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Title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Title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Title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Title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Title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Title</a:t>
            </a:r>
            <a:endParaRPr lang="en-US" sz="2800" b="1" dirty="0">
              <a:solidFill>
                <a:schemeClr val="bg1"/>
              </a:solidFill>
            </a:endParaRPr>
          </a:p>
          <a:p>
            <a:pPr algn="r"/>
            <a:endParaRPr lang="en-US" b="1" dirty="0">
              <a:solidFill>
                <a:schemeClr val="bg1"/>
              </a:solidFill>
            </a:endParaRPr>
          </a:p>
          <a:p>
            <a:pPr algn="r"/>
            <a:r>
              <a:rPr lang="en-US" sz="2000" b="1" dirty="0">
                <a:solidFill>
                  <a:schemeClr val="bg1"/>
                </a:solidFill>
              </a:rPr>
              <a:t>Your name - Dissertation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425306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371</Words>
  <Application>Microsoft Office PowerPoint</Application>
  <PresentationFormat>Benutzerdefiniert</PresentationFormat>
  <Paragraphs>28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Annina Kemmer</dc:creator>
  <cp:lastModifiedBy>Annina Kemmer</cp:lastModifiedBy>
  <cp:revision>1</cp:revision>
  <dcterms:created xsi:type="dcterms:W3CDTF">2024-02-01T16:13:48Z</dcterms:created>
  <dcterms:modified xsi:type="dcterms:W3CDTF">2024-04-02T10:22:39Z</dcterms:modified>
</cp:coreProperties>
</file>